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handoutMasterIdLst>
    <p:handoutMasterId r:id="rId14"/>
  </p:handoutMasterIdLst>
  <p:sldIdLst>
    <p:sldId id="932" r:id="rId5"/>
    <p:sldId id="2743" r:id="rId6"/>
    <p:sldId id="2705" r:id="rId7"/>
    <p:sldId id="2736" r:id="rId8"/>
    <p:sldId id="2716" r:id="rId9"/>
    <p:sldId id="2737" r:id="rId10"/>
    <p:sldId id="2742" r:id="rId11"/>
    <p:sldId id="274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9F0A"/>
    <a:srgbClr val="DEECF8"/>
    <a:srgbClr val="3081B9"/>
    <a:srgbClr val="262626"/>
    <a:srgbClr val="6CA009"/>
    <a:srgbClr val="0083BE"/>
    <a:srgbClr val="BBD067"/>
    <a:srgbClr val="6F9F0D"/>
    <a:srgbClr val="BFFCFA"/>
    <a:srgbClr val="60BC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B1FDC5-7084-4C4C-9A07-4766F4FD8062}" v="5362" dt="2025-03-03T09:27:21.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660"/>
  </p:normalViewPr>
  <p:slideViewPr>
    <p:cSldViewPr snapToGrid="0">
      <p:cViewPr varScale="1">
        <p:scale>
          <a:sx n="61" d="100"/>
          <a:sy n="61" d="100"/>
        </p:scale>
        <p:origin x="792"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5A7186-2E81-4C83-AF0D-396D9D12BF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C704CF3-951C-436F-BE7E-5B7CBA85DC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287AF9-C6A0-47E3-BED9-A40BE46E1B4B}" type="datetimeFigureOut">
              <a:rPr lang="en-US" smtClean="0"/>
              <a:t>6/18/2025</a:t>
            </a:fld>
            <a:endParaRPr lang="en-US"/>
          </a:p>
        </p:txBody>
      </p:sp>
      <p:sp>
        <p:nvSpPr>
          <p:cNvPr id="4" name="Footer Placeholder 3">
            <a:extLst>
              <a:ext uri="{FF2B5EF4-FFF2-40B4-BE49-F238E27FC236}">
                <a16:creationId xmlns:a16="http://schemas.microsoft.com/office/drawing/2014/main" id="{21C7CD38-E9E5-4006-8BE3-40D8D49CE5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702634C-88E3-439C-99B9-FFFEB05094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87F312-CE4C-4655-8F88-2DB33E96CE3A}" type="slidenum">
              <a:rPr lang="en-US" smtClean="0"/>
              <a:t>‹#›</a:t>
            </a:fld>
            <a:endParaRPr lang="en-US"/>
          </a:p>
        </p:txBody>
      </p:sp>
    </p:spTree>
    <p:extLst>
      <p:ext uri="{BB962C8B-B14F-4D97-AF65-F5344CB8AC3E}">
        <p14:creationId xmlns:p14="http://schemas.microsoft.com/office/powerpoint/2010/main" val="3594039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E2DB53-AB1C-4141-8D86-E9FAEF6CF9BA}" type="datetimeFigureOut">
              <a:rPr lang="en-US" smtClean="0"/>
              <a:t>6/18/2025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2262BF-B15A-444A-874B-36885D903AF2}" type="slidenum">
              <a:rPr lang="en-US" smtClean="0"/>
              <a:t>‹#›</a:t>
            </a:fld>
            <a:endParaRPr lang="en-US"/>
          </a:p>
        </p:txBody>
      </p:sp>
    </p:spTree>
    <p:extLst>
      <p:ext uri="{BB962C8B-B14F-4D97-AF65-F5344CB8AC3E}">
        <p14:creationId xmlns:p14="http://schemas.microsoft.com/office/powerpoint/2010/main" val="1547862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45969A49-DACF-BA29-80FE-CBFDF475C381}"/>
              </a:ext>
            </a:extLst>
          </p:cNvPr>
          <p:cNvSpPr>
            <a:spLocks noGrp="1"/>
          </p:cNvSpPr>
          <p:nvPr>
            <p:ph type="pic" sz="quarter" idx="21"/>
          </p:nvPr>
        </p:nvSpPr>
        <p:spPr>
          <a:xfrm>
            <a:off x="10087825" y="4049489"/>
            <a:ext cx="1150884" cy="1132923"/>
          </a:xfrm>
          <a:custGeom>
            <a:avLst/>
            <a:gdLst>
              <a:gd name="connsiteX0" fmla="*/ 973282 w 1946564"/>
              <a:gd name="connsiteY0" fmla="*/ 0 h 1946564"/>
              <a:gd name="connsiteX1" fmla="*/ 1946564 w 1946564"/>
              <a:gd name="connsiteY1" fmla="*/ 973282 h 1946564"/>
              <a:gd name="connsiteX2" fmla="*/ 973282 w 1946564"/>
              <a:gd name="connsiteY2" fmla="*/ 1946564 h 1946564"/>
              <a:gd name="connsiteX3" fmla="*/ 0 w 1946564"/>
              <a:gd name="connsiteY3" fmla="*/ 973282 h 1946564"/>
              <a:gd name="connsiteX4" fmla="*/ 973282 w 1946564"/>
              <a:gd name="connsiteY4" fmla="*/ 0 h 194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64" h="1946564">
                <a:moveTo>
                  <a:pt x="973282" y="0"/>
                </a:moveTo>
                <a:cubicBezTo>
                  <a:pt x="1510811" y="0"/>
                  <a:pt x="1946564" y="435753"/>
                  <a:pt x="1946564" y="973282"/>
                </a:cubicBezTo>
                <a:cubicBezTo>
                  <a:pt x="1946564" y="1510811"/>
                  <a:pt x="1510811" y="1946564"/>
                  <a:pt x="973282" y="1946564"/>
                </a:cubicBezTo>
                <a:cubicBezTo>
                  <a:pt x="435753" y="1946564"/>
                  <a:pt x="0" y="1510811"/>
                  <a:pt x="0" y="973282"/>
                </a:cubicBezTo>
                <a:cubicBezTo>
                  <a:pt x="0" y="435753"/>
                  <a:pt x="435753" y="0"/>
                  <a:pt x="973282" y="0"/>
                </a:cubicBezTo>
                <a:close/>
              </a:path>
            </a:pathLst>
          </a:custGeom>
          <a:solidFill>
            <a:schemeClr val="bg1">
              <a:lumMod val="95000"/>
            </a:schemeClr>
          </a:solidFill>
        </p:spPr>
        <p:txBody>
          <a:bodyPr wrap="square" anchor="ctr">
            <a:noAutofit/>
          </a:bodyPr>
          <a:lstStyle>
            <a:lvl1pPr algn="ctr">
              <a:defRPr sz="1100"/>
            </a:lvl1pPr>
          </a:lstStyle>
          <a:p>
            <a:r>
              <a:rPr lang="en-US"/>
              <a:t>Click icon to add picture</a:t>
            </a:r>
          </a:p>
        </p:txBody>
      </p:sp>
      <p:sp>
        <p:nvSpPr>
          <p:cNvPr id="16" name="Text Placeholder 14">
            <a:extLst>
              <a:ext uri="{FF2B5EF4-FFF2-40B4-BE49-F238E27FC236}">
                <a16:creationId xmlns:a16="http://schemas.microsoft.com/office/drawing/2014/main" id="{99CA1A0D-C7E1-CE1A-5639-F73D55122341}"/>
              </a:ext>
            </a:extLst>
          </p:cNvPr>
          <p:cNvSpPr>
            <a:spLocks noGrp="1"/>
          </p:cNvSpPr>
          <p:nvPr>
            <p:ph type="body" sz="quarter" idx="22" hasCustomPrompt="1"/>
          </p:nvPr>
        </p:nvSpPr>
        <p:spPr>
          <a:xfrm>
            <a:off x="9780203" y="5372081"/>
            <a:ext cx="1766128" cy="507034"/>
          </a:xfrm>
        </p:spPr>
        <p:txBody>
          <a:bodyPr>
            <a:normAutofit/>
          </a:bodyPr>
          <a:lstStyle>
            <a:lvl1pPr algn="ctr">
              <a:defRPr sz="1100"/>
            </a:lvl1pPr>
          </a:lstStyle>
          <a:p>
            <a:pPr lvl="0"/>
            <a:r>
              <a:rPr lang="en-US"/>
              <a:t>First Name Last Name </a:t>
            </a:r>
            <a:br>
              <a:rPr lang="en-US"/>
            </a:br>
            <a:r>
              <a:rPr lang="en-US"/>
              <a:t>Position</a:t>
            </a:r>
          </a:p>
        </p:txBody>
      </p:sp>
      <p:sp>
        <p:nvSpPr>
          <p:cNvPr id="17" name="Picture Placeholder 8">
            <a:extLst>
              <a:ext uri="{FF2B5EF4-FFF2-40B4-BE49-F238E27FC236}">
                <a16:creationId xmlns:a16="http://schemas.microsoft.com/office/drawing/2014/main" id="{048DACF3-E26A-9422-A950-6E585A85607B}"/>
              </a:ext>
            </a:extLst>
          </p:cNvPr>
          <p:cNvSpPr>
            <a:spLocks noGrp="1"/>
          </p:cNvSpPr>
          <p:nvPr>
            <p:ph type="pic" sz="quarter" idx="23"/>
          </p:nvPr>
        </p:nvSpPr>
        <p:spPr>
          <a:xfrm>
            <a:off x="8152734" y="4035759"/>
            <a:ext cx="1150884" cy="1132923"/>
          </a:xfrm>
          <a:custGeom>
            <a:avLst/>
            <a:gdLst>
              <a:gd name="connsiteX0" fmla="*/ 973282 w 1946564"/>
              <a:gd name="connsiteY0" fmla="*/ 0 h 1946564"/>
              <a:gd name="connsiteX1" fmla="*/ 1946564 w 1946564"/>
              <a:gd name="connsiteY1" fmla="*/ 973282 h 1946564"/>
              <a:gd name="connsiteX2" fmla="*/ 973282 w 1946564"/>
              <a:gd name="connsiteY2" fmla="*/ 1946564 h 1946564"/>
              <a:gd name="connsiteX3" fmla="*/ 0 w 1946564"/>
              <a:gd name="connsiteY3" fmla="*/ 973282 h 1946564"/>
              <a:gd name="connsiteX4" fmla="*/ 973282 w 1946564"/>
              <a:gd name="connsiteY4" fmla="*/ 0 h 194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64" h="1946564">
                <a:moveTo>
                  <a:pt x="973282" y="0"/>
                </a:moveTo>
                <a:cubicBezTo>
                  <a:pt x="1510811" y="0"/>
                  <a:pt x="1946564" y="435753"/>
                  <a:pt x="1946564" y="973282"/>
                </a:cubicBezTo>
                <a:cubicBezTo>
                  <a:pt x="1946564" y="1510811"/>
                  <a:pt x="1510811" y="1946564"/>
                  <a:pt x="973282" y="1946564"/>
                </a:cubicBezTo>
                <a:cubicBezTo>
                  <a:pt x="435753" y="1946564"/>
                  <a:pt x="0" y="1510811"/>
                  <a:pt x="0" y="973282"/>
                </a:cubicBezTo>
                <a:cubicBezTo>
                  <a:pt x="0" y="435753"/>
                  <a:pt x="435753" y="0"/>
                  <a:pt x="973282" y="0"/>
                </a:cubicBezTo>
                <a:close/>
              </a:path>
            </a:pathLst>
          </a:custGeom>
          <a:solidFill>
            <a:schemeClr val="bg1">
              <a:lumMod val="95000"/>
            </a:schemeClr>
          </a:solidFill>
        </p:spPr>
        <p:txBody>
          <a:bodyPr wrap="square" anchor="ctr">
            <a:noAutofit/>
          </a:bodyPr>
          <a:lstStyle>
            <a:lvl1pPr algn="ctr">
              <a:defRPr sz="1100"/>
            </a:lvl1pPr>
          </a:lstStyle>
          <a:p>
            <a:r>
              <a:rPr lang="en-US"/>
              <a:t>Click icon to add picture</a:t>
            </a:r>
          </a:p>
        </p:txBody>
      </p:sp>
      <p:sp>
        <p:nvSpPr>
          <p:cNvPr id="18" name="Text Placeholder 14">
            <a:extLst>
              <a:ext uri="{FF2B5EF4-FFF2-40B4-BE49-F238E27FC236}">
                <a16:creationId xmlns:a16="http://schemas.microsoft.com/office/drawing/2014/main" id="{E7B4829D-C6A7-4444-D893-4AFDFC79855B}"/>
              </a:ext>
            </a:extLst>
          </p:cNvPr>
          <p:cNvSpPr>
            <a:spLocks noGrp="1"/>
          </p:cNvSpPr>
          <p:nvPr>
            <p:ph type="body" sz="quarter" idx="24" hasCustomPrompt="1"/>
          </p:nvPr>
        </p:nvSpPr>
        <p:spPr>
          <a:xfrm>
            <a:off x="7750491" y="5379068"/>
            <a:ext cx="1766128" cy="507034"/>
          </a:xfrm>
        </p:spPr>
        <p:txBody>
          <a:bodyPr>
            <a:normAutofit/>
          </a:bodyPr>
          <a:lstStyle>
            <a:lvl1pPr algn="ctr">
              <a:defRPr sz="1100"/>
            </a:lvl1pPr>
          </a:lstStyle>
          <a:p>
            <a:pPr lvl="0"/>
            <a:r>
              <a:rPr lang="en-US"/>
              <a:t>First Name Last Name </a:t>
            </a:r>
            <a:br>
              <a:rPr lang="en-US"/>
            </a:br>
            <a:r>
              <a:rPr lang="en-US"/>
              <a:t>Position</a:t>
            </a:r>
          </a:p>
        </p:txBody>
      </p:sp>
      <p:sp>
        <p:nvSpPr>
          <p:cNvPr id="2" name="Text Placeholder 16">
            <a:extLst>
              <a:ext uri="{FF2B5EF4-FFF2-40B4-BE49-F238E27FC236}">
                <a16:creationId xmlns:a16="http://schemas.microsoft.com/office/drawing/2014/main" id="{9DF5FEA3-5545-CD95-5386-F4B980DD329A}"/>
              </a:ext>
            </a:extLst>
          </p:cNvPr>
          <p:cNvSpPr>
            <a:spLocks noGrp="1"/>
          </p:cNvSpPr>
          <p:nvPr>
            <p:ph type="body" sz="quarter" idx="19" hasCustomPrompt="1"/>
          </p:nvPr>
        </p:nvSpPr>
        <p:spPr>
          <a:xfrm>
            <a:off x="310394" y="3659533"/>
            <a:ext cx="6320648" cy="392880"/>
          </a:xfrm>
        </p:spPr>
        <p:txBody>
          <a:bodyPr>
            <a:noAutofit/>
          </a:bodyPr>
          <a:lstStyle>
            <a:lvl1pPr marL="0" indent="0" algn="l">
              <a:buNone/>
              <a:defRPr sz="1400" b="1" i="0">
                <a:solidFill>
                  <a:schemeClr val="accent5"/>
                </a:solidFill>
                <a:latin typeface="Arial Nova Light" panose="020B0304020202020204" pitchFamily="34" charset="0"/>
              </a:defRPr>
            </a:lvl1pPr>
            <a:lvl2pPr marL="457200" indent="0" algn="l">
              <a:buNone/>
              <a:defRPr sz="1200" b="1" i="0">
                <a:solidFill>
                  <a:schemeClr val="accent5"/>
                </a:solidFill>
                <a:latin typeface="Arial Nova Light" panose="020B0304020202020204" pitchFamily="34" charset="0"/>
              </a:defRPr>
            </a:lvl2pPr>
          </a:lstStyle>
          <a:p>
            <a:pPr lvl="0"/>
            <a:r>
              <a:rPr lang="en-US"/>
              <a:t>Insert Date</a:t>
            </a:r>
          </a:p>
          <a:p>
            <a:pPr lvl="1"/>
            <a:endParaRPr lang="en-US"/>
          </a:p>
        </p:txBody>
      </p:sp>
      <p:sp>
        <p:nvSpPr>
          <p:cNvPr id="3" name="Title 1">
            <a:extLst>
              <a:ext uri="{FF2B5EF4-FFF2-40B4-BE49-F238E27FC236}">
                <a16:creationId xmlns:a16="http://schemas.microsoft.com/office/drawing/2014/main" id="{7332C44A-5CE5-4396-5935-A0AA807175BA}"/>
              </a:ext>
            </a:extLst>
          </p:cNvPr>
          <p:cNvSpPr>
            <a:spLocks noGrp="1"/>
          </p:cNvSpPr>
          <p:nvPr>
            <p:ph type="title"/>
          </p:nvPr>
        </p:nvSpPr>
        <p:spPr>
          <a:xfrm>
            <a:off x="310394" y="3054018"/>
            <a:ext cx="6608266" cy="493673"/>
          </a:xfrm>
        </p:spPr>
        <p:txBody>
          <a:bodyPr>
            <a:noAutofit/>
          </a:bodyPr>
          <a:lstStyle>
            <a:lvl1pPr algn="l">
              <a:defRPr sz="2200" b="1" i="0">
                <a:solidFill>
                  <a:schemeClr val="accent1"/>
                </a:solidFill>
                <a:latin typeface="Arial Nova Light" panose="020B0304020202020204" pitchFamily="34" charset="0"/>
              </a:defRPr>
            </a:lvl1pPr>
          </a:lstStyle>
          <a:p>
            <a:r>
              <a:rPr lang="en-US"/>
              <a:t>Click to edit Master title style</a:t>
            </a:r>
          </a:p>
        </p:txBody>
      </p:sp>
      <p:pic>
        <p:nvPicPr>
          <p:cNvPr id="5" name="Picture 4" descr="A blue background with yellow text&#10;&#10;Description automatically generated with low confidence">
            <a:extLst>
              <a:ext uri="{FF2B5EF4-FFF2-40B4-BE49-F238E27FC236}">
                <a16:creationId xmlns:a16="http://schemas.microsoft.com/office/drawing/2014/main" id="{65FB763D-275D-E1A1-92A7-94AB69F6F8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2362201"/>
          </a:xfrm>
          <a:prstGeom prst="rect">
            <a:avLst/>
          </a:prstGeom>
        </p:spPr>
      </p:pic>
    </p:spTree>
    <p:extLst>
      <p:ext uri="{BB962C8B-B14F-4D97-AF65-F5344CB8AC3E}">
        <p14:creationId xmlns:p14="http://schemas.microsoft.com/office/powerpoint/2010/main" val="2353640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anted Image &amp; Content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C6C8975-370C-4ADF-A4AF-ECA51DB1B176}"/>
              </a:ext>
            </a:extLst>
          </p:cNvPr>
          <p:cNvSpPr>
            <a:spLocks noGrp="1"/>
          </p:cNvSpPr>
          <p:nvPr>
            <p:ph type="pic" sz="quarter" idx="10"/>
          </p:nvPr>
        </p:nvSpPr>
        <p:spPr>
          <a:xfrm>
            <a:off x="6485080" y="4351"/>
            <a:ext cx="5706920" cy="6881446"/>
          </a:xfrm>
          <a:custGeom>
            <a:avLst/>
            <a:gdLst>
              <a:gd name="connsiteX0" fmla="*/ 2931610 w 7162800"/>
              <a:gd name="connsiteY0" fmla="*/ 0 h 6858001"/>
              <a:gd name="connsiteX1" fmla="*/ 6150337 w 7162800"/>
              <a:gd name="connsiteY1" fmla="*/ 0 h 6858001"/>
              <a:gd name="connsiteX2" fmla="*/ 6150337 w 7162800"/>
              <a:gd name="connsiteY2" fmla="*/ 1 h 6858001"/>
              <a:gd name="connsiteX3" fmla="*/ 7162800 w 7162800"/>
              <a:gd name="connsiteY3" fmla="*/ 1 h 6858001"/>
              <a:gd name="connsiteX4" fmla="*/ 3641858 w 7162800"/>
              <a:gd name="connsiteY4" fmla="*/ 6858001 h 6858001"/>
              <a:gd name="connsiteX5" fmla="*/ 3430286 w 7162800"/>
              <a:gd name="connsiteY5" fmla="*/ 6858001 h 6858001"/>
              <a:gd name="connsiteX6" fmla="*/ 1601808 w 7162800"/>
              <a:gd name="connsiteY6" fmla="*/ 6858001 h 6858001"/>
              <a:gd name="connsiteX7" fmla="*/ 0 w 7162800"/>
              <a:gd name="connsiteY7" fmla="*/ 6858001 h 6858001"/>
              <a:gd name="connsiteX8" fmla="*/ 0 w 7162800"/>
              <a:gd name="connsiteY8" fmla="*/ 1 h 6858001"/>
              <a:gd name="connsiteX9" fmla="*/ 2931610 w 7162800"/>
              <a:gd name="connsiteY9" fmla="*/ 1 h 6858001"/>
              <a:gd name="connsiteX0" fmla="*/ 2931610 w 12211427"/>
              <a:gd name="connsiteY0" fmla="*/ 0 h 6858001"/>
              <a:gd name="connsiteX1" fmla="*/ 6150337 w 12211427"/>
              <a:gd name="connsiteY1" fmla="*/ 0 h 6858001"/>
              <a:gd name="connsiteX2" fmla="*/ 6150337 w 12211427"/>
              <a:gd name="connsiteY2" fmla="*/ 1 h 6858001"/>
              <a:gd name="connsiteX3" fmla="*/ 7162800 w 12211427"/>
              <a:gd name="connsiteY3" fmla="*/ 1 h 6858001"/>
              <a:gd name="connsiteX4" fmla="*/ 12211427 w 12211427"/>
              <a:gd name="connsiteY4" fmla="*/ 6858001 h 6858001"/>
              <a:gd name="connsiteX5" fmla="*/ 3430286 w 12211427"/>
              <a:gd name="connsiteY5" fmla="*/ 6858001 h 6858001"/>
              <a:gd name="connsiteX6" fmla="*/ 1601808 w 12211427"/>
              <a:gd name="connsiteY6" fmla="*/ 6858001 h 6858001"/>
              <a:gd name="connsiteX7" fmla="*/ 0 w 12211427"/>
              <a:gd name="connsiteY7" fmla="*/ 6858001 h 6858001"/>
              <a:gd name="connsiteX8" fmla="*/ 0 w 12211427"/>
              <a:gd name="connsiteY8" fmla="*/ 1 h 6858001"/>
              <a:gd name="connsiteX9" fmla="*/ 2931610 w 12211427"/>
              <a:gd name="connsiteY9" fmla="*/ 1 h 6858001"/>
              <a:gd name="connsiteX10" fmla="*/ 2931610 w 12211427"/>
              <a:gd name="connsiteY10" fmla="*/ 0 h 6858001"/>
              <a:gd name="connsiteX0" fmla="*/ 2931610 w 12211427"/>
              <a:gd name="connsiteY0" fmla="*/ 0 h 6858001"/>
              <a:gd name="connsiteX1" fmla="*/ 6150337 w 12211427"/>
              <a:gd name="connsiteY1" fmla="*/ 0 h 6858001"/>
              <a:gd name="connsiteX2" fmla="*/ 6150337 w 12211427"/>
              <a:gd name="connsiteY2" fmla="*/ 1 h 6858001"/>
              <a:gd name="connsiteX3" fmla="*/ 12180277 w 12211427"/>
              <a:gd name="connsiteY3" fmla="*/ 1 h 6858001"/>
              <a:gd name="connsiteX4" fmla="*/ 12211427 w 12211427"/>
              <a:gd name="connsiteY4" fmla="*/ 6858001 h 6858001"/>
              <a:gd name="connsiteX5" fmla="*/ 3430286 w 12211427"/>
              <a:gd name="connsiteY5" fmla="*/ 6858001 h 6858001"/>
              <a:gd name="connsiteX6" fmla="*/ 1601808 w 12211427"/>
              <a:gd name="connsiteY6" fmla="*/ 6858001 h 6858001"/>
              <a:gd name="connsiteX7" fmla="*/ 0 w 12211427"/>
              <a:gd name="connsiteY7" fmla="*/ 6858001 h 6858001"/>
              <a:gd name="connsiteX8" fmla="*/ 0 w 12211427"/>
              <a:gd name="connsiteY8" fmla="*/ 1 h 6858001"/>
              <a:gd name="connsiteX9" fmla="*/ 2931610 w 12211427"/>
              <a:gd name="connsiteY9" fmla="*/ 1 h 6858001"/>
              <a:gd name="connsiteX10" fmla="*/ 2931610 w 12211427"/>
              <a:gd name="connsiteY10" fmla="*/ 0 h 6858001"/>
              <a:gd name="connsiteX0" fmla="*/ 2931610 w 12211427"/>
              <a:gd name="connsiteY0" fmla="*/ 0 h 6858001"/>
              <a:gd name="connsiteX1" fmla="*/ 6150337 w 12211427"/>
              <a:gd name="connsiteY1" fmla="*/ 0 h 6858001"/>
              <a:gd name="connsiteX2" fmla="*/ 6150337 w 12211427"/>
              <a:gd name="connsiteY2" fmla="*/ 1 h 6858001"/>
              <a:gd name="connsiteX3" fmla="*/ 12180277 w 12211427"/>
              <a:gd name="connsiteY3" fmla="*/ 1 h 6858001"/>
              <a:gd name="connsiteX4" fmla="*/ 12211427 w 12211427"/>
              <a:gd name="connsiteY4" fmla="*/ 6858001 h 6858001"/>
              <a:gd name="connsiteX5" fmla="*/ 9749024 w 12211427"/>
              <a:gd name="connsiteY5" fmla="*/ 6858001 h 6858001"/>
              <a:gd name="connsiteX6" fmla="*/ 1601808 w 12211427"/>
              <a:gd name="connsiteY6" fmla="*/ 6858001 h 6858001"/>
              <a:gd name="connsiteX7" fmla="*/ 0 w 12211427"/>
              <a:gd name="connsiteY7" fmla="*/ 6858001 h 6858001"/>
              <a:gd name="connsiteX8" fmla="*/ 0 w 12211427"/>
              <a:gd name="connsiteY8" fmla="*/ 1 h 6858001"/>
              <a:gd name="connsiteX9" fmla="*/ 2931610 w 12211427"/>
              <a:gd name="connsiteY9" fmla="*/ 1 h 6858001"/>
              <a:gd name="connsiteX10" fmla="*/ 2931610 w 12211427"/>
              <a:gd name="connsiteY10" fmla="*/ 0 h 6858001"/>
              <a:gd name="connsiteX0" fmla="*/ 2931610 w 12211427"/>
              <a:gd name="connsiteY0" fmla="*/ 0 h 6858001"/>
              <a:gd name="connsiteX1" fmla="*/ 6150337 w 12211427"/>
              <a:gd name="connsiteY1" fmla="*/ 0 h 6858001"/>
              <a:gd name="connsiteX2" fmla="*/ 6150337 w 12211427"/>
              <a:gd name="connsiteY2" fmla="*/ 1 h 6858001"/>
              <a:gd name="connsiteX3" fmla="*/ 12180277 w 12211427"/>
              <a:gd name="connsiteY3" fmla="*/ 1 h 6858001"/>
              <a:gd name="connsiteX4" fmla="*/ 12211427 w 12211427"/>
              <a:gd name="connsiteY4" fmla="*/ 6858001 h 6858001"/>
              <a:gd name="connsiteX5" fmla="*/ 9749024 w 12211427"/>
              <a:gd name="connsiteY5" fmla="*/ 6858001 h 6858001"/>
              <a:gd name="connsiteX6" fmla="*/ 7064762 w 12211427"/>
              <a:gd name="connsiteY6" fmla="*/ 6858001 h 6858001"/>
              <a:gd name="connsiteX7" fmla="*/ 0 w 12211427"/>
              <a:gd name="connsiteY7" fmla="*/ 6858001 h 6858001"/>
              <a:gd name="connsiteX8" fmla="*/ 0 w 12211427"/>
              <a:gd name="connsiteY8" fmla="*/ 1 h 6858001"/>
              <a:gd name="connsiteX9" fmla="*/ 2931610 w 12211427"/>
              <a:gd name="connsiteY9" fmla="*/ 1 h 6858001"/>
              <a:gd name="connsiteX10" fmla="*/ 2931610 w 12211427"/>
              <a:gd name="connsiteY10" fmla="*/ 0 h 6858001"/>
              <a:gd name="connsiteX0" fmla="*/ 2931610 w 12211427"/>
              <a:gd name="connsiteY0" fmla="*/ 0 h 6858001"/>
              <a:gd name="connsiteX1" fmla="*/ 6150337 w 12211427"/>
              <a:gd name="connsiteY1" fmla="*/ 0 h 6858001"/>
              <a:gd name="connsiteX2" fmla="*/ 6150337 w 12211427"/>
              <a:gd name="connsiteY2" fmla="*/ 1 h 6858001"/>
              <a:gd name="connsiteX3" fmla="*/ 12180277 w 12211427"/>
              <a:gd name="connsiteY3" fmla="*/ 1 h 6858001"/>
              <a:gd name="connsiteX4" fmla="*/ 12211427 w 12211427"/>
              <a:gd name="connsiteY4" fmla="*/ 6858001 h 6858001"/>
              <a:gd name="connsiteX5" fmla="*/ 9749024 w 12211427"/>
              <a:gd name="connsiteY5" fmla="*/ 6858001 h 6858001"/>
              <a:gd name="connsiteX6" fmla="*/ 7064762 w 12211427"/>
              <a:gd name="connsiteY6" fmla="*/ 6858001 h 6858001"/>
              <a:gd name="connsiteX7" fmla="*/ 5943600 w 12211427"/>
              <a:gd name="connsiteY7" fmla="*/ 6858001 h 6858001"/>
              <a:gd name="connsiteX8" fmla="*/ 0 w 12211427"/>
              <a:gd name="connsiteY8" fmla="*/ 1 h 6858001"/>
              <a:gd name="connsiteX9" fmla="*/ 2931610 w 12211427"/>
              <a:gd name="connsiteY9" fmla="*/ 1 h 6858001"/>
              <a:gd name="connsiteX10" fmla="*/ 2931610 w 12211427"/>
              <a:gd name="connsiteY10" fmla="*/ 0 h 6858001"/>
              <a:gd name="connsiteX0" fmla="*/ 2931610 w 12211427"/>
              <a:gd name="connsiteY0" fmla="*/ 0 h 6858001"/>
              <a:gd name="connsiteX1" fmla="*/ 6150337 w 12211427"/>
              <a:gd name="connsiteY1" fmla="*/ 0 h 6858001"/>
              <a:gd name="connsiteX2" fmla="*/ 11413999 w 12211427"/>
              <a:gd name="connsiteY2" fmla="*/ 1 h 6858001"/>
              <a:gd name="connsiteX3" fmla="*/ 12180277 w 12211427"/>
              <a:gd name="connsiteY3" fmla="*/ 1 h 6858001"/>
              <a:gd name="connsiteX4" fmla="*/ 12211427 w 12211427"/>
              <a:gd name="connsiteY4" fmla="*/ 6858001 h 6858001"/>
              <a:gd name="connsiteX5" fmla="*/ 9749024 w 12211427"/>
              <a:gd name="connsiteY5" fmla="*/ 6858001 h 6858001"/>
              <a:gd name="connsiteX6" fmla="*/ 7064762 w 12211427"/>
              <a:gd name="connsiteY6" fmla="*/ 6858001 h 6858001"/>
              <a:gd name="connsiteX7" fmla="*/ 5943600 w 12211427"/>
              <a:gd name="connsiteY7" fmla="*/ 6858001 h 6858001"/>
              <a:gd name="connsiteX8" fmla="*/ 0 w 12211427"/>
              <a:gd name="connsiteY8" fmla="*/ 1 h 6858001"/>
              <a:gd name="connsiteX9" fmla="*/ 2931610 w 12211427"/>
              <a:gd name="connsiteY9" fmla="*/ 1 h 6858001"/>
              <a:gd name="connsiteX10" fmla="*/ 2931610 w 12211427"/>
              <a:gd name="connsiteY10" fmla="*/ 0 h 6858001"/>
              <a:gd name="connsiteX0" fmla="*/ 2931610 w 12211427"/>
              <a:gd name="connsiteY0" fmla="*/ 0 h 6858001"/>
              <a:gd name="connsiteX1" fmla="*/ 8237045 w 12211427"/>
              <a:gd name="connsiteY1" fmla="*/ 11723 h 6858001"/>
              <a:gd name="connsiteX2" fmla="*/ 11413999 w 12211427"/>
              <a:gd name="connsiteY2" fmla="*/ 1 h 6858001"/>
              <a:gd name="connsiteX3" fmla="*/ 12180277 w 12211427"/>
              <a:gd name="connsiteY3" fmla="*/ 1 h 6858001"/>
              <a:gd name="connsiteX4" fmla="*/ 12211427 w 12211427"/>
              <a:gd name="connsiteY4" fmla="*/ 6858001 h 6858001"/>
              <a:gd name="connsiteX5" fmla="*/ 9749024 w 12211427"/>
              <a:gd name="connsiteY5" fmla="*/ 6858001 h 6858001"/>
              <a:gd name="connsiteX6" fmla="*/ 7064762 w 12211427"/>
              <a:gd name="connsiteY6" fmla="*/ 6858001 h 6858001"/>
              <a:gd name="connsiteX7" fmla="*/ 5943600 w 12211427"/>
              <a:gd name="connsiteY7" fmla="*/ 6858001 h 6858001"/>
              <a:gd name="connsiteX8" fmla="*/ 0 w 12211427"/>
              <a:gd name="connsiteY8" fmla="*/ 1 h 6858001"/>
              <a:gd name="connsiteX9" fmla="*/ 2931610 w 12211427"/>
              <a:gd name="connsiteY9" fmla="*/ 1 h 6858001"/>
              <a:gd name="connsiteX10" fmla="*/ 2931610 w 12211427"/>
              <a:gd name="connsiteY10" fmla="*/ 0 h 6858001"/>
              <a:gd name="connsiteX0" fmla="*/ 6108564 w 12211427"/>
              <a:gd name="connsiteY0" fmla="*/ 11722 h 6858000"/>
              <a:gd name="connsiteX1" fmla="*/ 8237045 w 12211427"/>
              <a:gd name="connsiteY1" fmla="*/ 11722 h 6858000"/>
              <a:gd name="connsiteX2" fmla="*/ 11413999 w 12211427"/>
              <a:gd name="connsiteY2" fmla="*/ 0 h 6858000"/>
              <a:gd name="connsiteX3" fmla="*/ 12180277 w 12211427"/>
              <a:gd name="connsiteY3" fmla="*/ 0 h 6858000"/>
              <a:gd name="connsiteX4" fmla="*/ 12211427 w 12211427"/>
              <a:gd name="connsiteY4" fmla="*/ 6858000 h 6858000"/>
              <a:gd name="connsiteX5" fmla="*/ 9749024 w 12211427"/>
              <a:gd name="connsiteY5" fmla="*/ 6858000 h 6858000"/>
              <a:gd name="connsiteX6" fmla="*/ 7064762 w 12211427"/>
              <a:gd name="connsiteY6" fmla="*/ 6858000 h 6858000"/>
              <a:gd name="connsiteX7" fmla="*/ 5943600 w 12211427"/>
              <a:gd name="connsiteY7" fmla="*/ 6858000 h 6858000"/>
              <a:gd name="connsiteX8" fmla="*/ 0 w 12211427"/>
              <a:gd name="connsiteY8" fmla="*/ 0 h 6858000"/>
              <a:gd name="connsiteX9" fmla="*/ 2931610 w 12211427"/>
              <a:gd name="connsiteY9" fmla="*/ 0 h 6858000"/>
              <a:gd name="connsiteX10" fmla="*/ 6108564 w 12211427"/>
              <a:gd name="connsiteY10" fmla="*/ 11722 h 6858000"/>
              <a:gd name="connsiteX0" fmla="*/ 6108564 w 12211427"/>
              <a:gd name="connsiteY0" fmla="*/ 11722 h 6858000"/>
              <a:gd name="connsiteX1" fmla="*/ 8237045 w 12211427"/>
              <a:gd name="connsiteY1" fmla="*/ 11722 h 6858000"/>
              <a:gd name="connsiteX2" fmla="*/ 11413999 w 12211427"/>
              <a:gd name="connsiteY2" fmla="*/ 0 h 6858000"/>
              <a:gd name="connsiteX3" fmla="*/ 12180277 w 12211427"/>
              <a:gd name="connsiteY3" fmla="*/ 0 h 6858000"/>
              <a:gd name="connsiteX4" fmla="*/ 12211427 w 12211427"/>
              <a:gd name="connsiteY4" fmla="*/ 6858000 h 6858000"/>
              <a:gd name="connsiteX5" fmla="*/ 9749024 w 12211427"/>
              <a:gd name="connsiteY5" fmla="*/ 6858000 h 6858000"/>
              <a:gd name="connsiteX6" fmla="*/ 7064762 w 12211427"/>
              <a:gd name="connsiteY6" fmla="*/ 6858000 h 6858000"/>
              <a:gd name="connsiteX7" fmla="*/ 5943600 w 12211427"/>
              <a:gd name="connsiteY7" fmla="*/ 6858000 h 6858000"/>
              <a:gd name="connsiteX8" fmla="*/ 0 w 12211427"/>
              <a:gd name="connsiteY8" fmla="*/ 0 h 6858000"/>
              <a:gd name="connsiteX9" fmla="*/ 7503610 w 12211427"/>
              <a:gd name="connsiteY9" fmla="*/ 23446 h 6858000"/>
              <a:gd name="connsiteX10" fmla="*/ 6108564 w 12211427"/>
              <a:gd name="connsiteY10" fmla="*/ 11722 h 6858000"/>
              <a:gd name="connsiteX0" fmla="*/ 2040656 w 8143519"/>
              <a:gd name="connsiteY0" fmla="*/ 11722 h 6858000"/>
              <a:gd name="connsiteX1" fmla="*/ 4169137 w 8143519"/>
              <a:gd name="connsiteY1" fmla="*/ 11722 h 6858000"/>
              <a:gd name="connsiteX2" fmla="*/ 7346091 w 8143519"/>
              <a:gd name="connsiteY2" fmla="*/ 0 h 6858000"/>
              <a:gd name="connsiteX3" fmla="*/ 8112369 w 8143519"/>
              <a:gd name="connsiteY3" fmla="*/ 0 h 6858000"/>
              <a:gd name="connsiteX4" fmla="*/ 8143519 w 8143519"/>
              <a:gd name="connsiteY4" fmla="*/ 6858000 h 6858000"/>
              <a:gd name="connsiteX5" fmla="*/ 5681116 w 8143519"/>
              <a:gd name="connsiteY5" fmla="*/ 6858000 h 6858000"/>
              <a:gd name="connsiteX6" fmla="*/ 2996854 w 8143519"/>
              <a:gd name="connsiteY6" fmla="*/ 6858000 h 6858000"/>
              <a:gd name="connsiteX7" fmla="*/ 1875692 w 8143519"/>
              <a:gd name="connsiteY7" fmla="*/ 6858000 h 6858000"/>
              <a:gd name="connsiteX8" fmla="*/ 0 w 8143519"/>
              <a:gd name="connsiteY8" fmla="*/ 11723 h 6858000"/>
              <a:gd name="connsiteX9" fmla="*/ 3435702 w 8143519"/>
              <a:gd name="connsiteY9" fmla="*/ 23446 h 6858000"/>
              <a:gd name="connsiteX10" fmla="*/ 2040656 w 8143519"/>
              <a:gd name="connsiteY10" fmla="*/ 11722 h 6858000"/>
              <a:gd name="connsiteX0" fmla="*/ 3234166 w 9337029"/>
              <a:gd name="connsiteY0" fmla="*/ 23445 h 6869723"/>
              <a:gd name="connsiteX1" fmla="*/ 5362647 w 9337029"/>
              <a:gd name="connsiteY1" fmla="*/ 23445 h 6869723"/>
              <a:gd name="connsiteX2" fmla="*/ 8539601 w 9337029"/>
              <a:gd name="connsiteY2" fmla="*/ 11723 h 6869723"/>
              <a:gd name="connsiteX3" fmla="*/ 9305879 w 9337029"/>
              <a:gd name="connsiteY3" fmla="*/ 11723 h 6869723"/>
              <a:gd name="connsiteX4" fmla="*/ 9337029 w 9337029"/>
              <a:gd name="connsiteY4" fmla="*/ 6869723 h 6869723"/>
              <a:gd name="connsiteX5" fmla="*/ 6874626 w 9337029"/>
              <a:gd name="connsiteY5" fmla="*/ 6869723 h 6869723"/>
              <a:gd name="connsiteX6" fmla="*/ 4190364 w 9337029"/>
              <a:gd name="connsiteY6" fmla="*/ 6869723 h 6869723"/>
              <a:gd name="connsiteX7" fmla="*/ 3069202 w 9337029"/>
              <a:gd name="connsiteY7" fmla="*/ 6869723 h 6869723"/>
              <a:gd name="connsiteX8" fmla="*/ 0 w 9337029"/>
              <a:gd name="connsiteY8" fmla="*/ 0 h 6869723"/>
              <a:gd name="connsiteX9" fmla="*/ 4629212 w 9337029"/>
              <a:gd name="connsiteY9" fmla="*/ 35169 h 6869723"/>
              <a:gd name="connsiteX10" fmla="*/ 3234166 w 9337029"/>
              <a:gd name="connsiteY10" fmla="*/ 23445 h 6869723"/>
              <a:gd name="connsiteX0" fmla="*/ 2902636 w 9005499"/>
              <a:gd name="connsiteY0" fmla="*/ 11722 h 6858000"/>
              <a:gd name="connsiteX1" fmla="*/ 5031117 w 9005499"/>
              <a:gd name="connsiteY1" fmla="*/ 11722 h 6858000"/>
              <a:gd name="connsiteX2" fmla="*/ 8208071 w 9005499"/>
              <a:gd name="connsiteY2" fmla="*/ 0 h 6858000"/>
              <a:gd name="connsiteX3" fmla="*/ 8974349 w 9005499"/>
              <a:gd name="connsiteY3" fmla="*/ 0 h 6858000"/>
              <a:gd name="connsiteX4" fmla="*/ 9005499 w 9005499"/>
              <a:gd name="connsiteY4" fmla="*/ 6858000 h 6858000"/>
              <a:gd name="connsiteX5" fmla="*/ 6543096 w 9005499"/>
              <a:gd name="connsiteY5" fmla="*/ 6858000 h 6858000"/>
              <a:gd name="connsiteX6" fmla="*/ 3858834 w 9005499"/>
              <a:gd name="connsiteY6" fmla="*/ 6858000 h 6858000"/>
              <a:gd name="connsiteX7" fmla="*/ 2737672 w 9005499"/>
              <a:gd name="connsiteY7" fmla="*/ 6858000 h 6858000"/>
              <a:gd name="connsiteX8" fmla="*/ 0 w 9005499"/>
              <a:gd name="connsiteY8" fmla="*/ 0 h 6858000"/>
              <a:gd name="connsiteX9" fmla="*/ 4297682 w 9005499"/>
              <a:gd name="connsiteY9" fmla="*/ 23446 h 6858000"/>
              <a:gd name="connsiteX10" fmla="*/ 2902636 w 9005499"/>
              <a:gd name="connsiteY10" fmla="*/ 11722 h 6858000"/>
              <a:gd name="connsiteX0" fmla="*/ 2902636 w 9005499"/>
              <a:gd name="connsiteY0" fmla="*/ 11722 h 6881446"/>
              <a:gd name="connsiteX1" fmla="*/ 5031117 w 9005499"/>
              <a:gd name="connsiteY1" fmla="*/ 11722 h 6881446"/>
              <a:gd name="connsiteX2" fmla="*/ 8208071 w 9005499"/>
              <a:gd name="connsiteY2" fmla="*/ 0 h 6881446"/>
              <a:gd name="connsiteX3" fmla="*/ 8974349 w 9005499"/>
              <a:gd name="connsiteY3" fmla="*/ 0 h 6881446"/>
              <a:gd name="connsiteX4" fmla="*/ 9005499 w 9005499"/>
              <a:gd name="connsiteY4" fmla="*/ 6858000 h 6881446"/>
              <a:gd name="connsiteX5" fmla="*/ 6543096 w 9005499"/>
              <a:gd name="connsiteY5" fmla="*/ 6858000 h 6881446"/>
              <a:gd name="connsiteX6" fmla="*/ 5516488 w 9005499"/>
              <a:gd name="connsiteY6" fmla="*/ 6881446 h 6881446"/>
              <a:gd name="connsiteX7" fmla="*/ 2737672 w 9005499"/>
              <a:gd name="connsiteY7" fmla="*/ 6858000 h 6881446"/>
              <a:gd name="connsiteX8" fmla="*/ 0 w 9005499"/>
              <a:gd name="connsiteY8" fmla="*/ 0 h 6881446"/>
              <a:gd name="connsiteX9" fmla="*/ 4297682 w 9005499"/>
              <a:gd name="connsiteY9" fmla="*/ 23446 h 6881446"/>
              <a:gd name="connsiteX10" fmla="*/ 2902636 w 9005499"/>
              <a:gd name="connsiteY10" fmla="*/ 11722 h 6881446"/>
              <a:gd name="connsiteX0" fmla="*/ 2902636 w 9005499"/>
              <a:gd name="connsiteY0" fmla="*/ 11722 h 6881446"/>
              <a:gd name="connsiteX1" fmla="*/ 5031117 w 9005499"/>
              <a:gd name="connsiteY1" fmla="*/ 11722 h 6881446"/>
              <a:gd name="connsiteX2" fmla="*/ 8208071 w 9005499"/>
              <a:gd name="connsiteY2" fmla="*/ 0 h 6881446"/>
              <a:gd name="connsiteX3" fmla="*/ 8974349 w 9005499"/>
              <a:gd name="connsiteY3" fmla="*/ 0 h 6881446"/>
              <a:gd name="connsiteX4" fmla="*/ 9005499 w 9005499"/>
              <a:gd name="connsiteY4" fmla="*/ 6858000 h 6881446"/>
              <a:gd name="connsiteX5" fmla="*/ 6543096 w 9005499"/>
              <a:gd name="connsiteY5" fmla="*/ 6858000 h 6881446"/>
              <a:gd name="connsiteX6" fmla="*/ 5516488 w 9005499"/>
              <a:gd name="connsiteY6" fmla="*/ 6881446 h 6881446"/>
              <a:gd name="connsiteX7" fmla="*/ 3367580 w 9005499"/>
              <a:gd name="connsiteY7" fmla="*/ 6869723 h 6881446"/>
              <a:gd name="connsiteX8" fmla="*/ 0 w 9005499"/>
              <a:gd name="connsiteY8" fmla="*/ 0 h 6881446"/>
              <a:gd name="connsiteX9" fmla="*/ 4297682 w 9005499"/>
              <a:gd name="connsiteY9" fmla="*/ 23446 h 6881446"/>
              <a:gd name="connsiteX10" fmla="*/ 2902636 w 9005499"/>
              <a:gd name="connsiteY10" fmla="*/ 11722 h 6881446"/>
              <a:gd name="connsiteX0" fmla="*/ 2902636 w 9005499"/>
              <a:gd name="connsiteY0" fmla="*/ 11722 h 6881446"/>
              <a:gd name="connsiteX1" fmla="*/ 5031117 w 9005499"/>
              <a:gd name="connsiteY1" fmla="*/ 11722 h 6881446"/>
              <a:gd name="connsiteX2" fmla="*/ 8208071 w 9005499"/>
              <a:gd name="connsiteY2" fmla="*/ 0 h 6881446"/>
              <a:gd name="connsiteX3" fmla="*/ 8974349 w 9005499"/>
              <a:gd name="connsiteY3" fmla="*/ 0 h 6881446"/>
              <a:gd name="connsiteX4" fmla="*/ 9005499 w 9005499"/>
              <a:gd name="connsiteY4" fmla="*/ 6858000 h 6881446"/>
              <a:gd name="connsiteX5" fmla="*/ 6543096 w 9005499"/>
              <a:gd name="connsiteY5" fmla="*/ 6858000 h 6881446"/>
              <a:gd name="connsiteX6" fmla="*/ 5516488 w 9005499"/>
              <a:gd name="connsiteY6" fmla="*/ 6881446 h 6881446"/>
              <a:gd name="connsiteX7" fmla="*/ 3367580 w 9005499"/>
              <a:gd name="connsiteY7" fmla="*/ 6869723 h 6881446"/>
              <a:gd name="connsiteX8" fmla="*/ 0 w 9005499"/>
              <a:gd name="connsiteY8" fmla="*/ 0 h 6881446"/>
              <a:gd name="connsiteX9" fmla="*/ 2291620 w 9005499"/>
              <a:gd name="connsiteY9" fmla="*/ 6821 h 6881446"/>
              <a:gd name="connsiteX10" fmla="*/ 2902636 w 9005499"/>
              <a:gd name="connsiteY10" fmla="*/ 11722 h 6881446"/>
              <a:gd name="connsiteX0" fmla="*/ 1634294 w 7737157"/>
              <a:gd name="connsiteY0" fmla="*/ 11722 h 6881446"/>
              <a:gd name="connsiteX1" fmla="*/ 3762775 w 7737157"/>
              <a:gd name="connsiteY1" fmla="*/ 11722 h 6881446"/>
              <a:gd name="connsiteX2" fmla="*/ 6939729 w 7737157"/>
              <a:gd name="connsiteY2" fmla="*/ 0 h 6881446"/>
              <a:gd name="connsiteX3" fmla="*/ 7706007 w 7737157"/>
              <a:gd name="connsiteY3" fmla="*/ 0 h 6881446"/>
              <a:gd name="connsiteX4" fmla="*/ 7737157 w 7737157"/>
              <a:gd name="connsiteY4" fmla="*/ 6858000 h 6881446"/>
              <a:gd name="connsiteX5" fmla="*/ 5274754 w 7737157"/>
              <a:gd name="connsiteY5" fmla="*/ 6858000 h 6881446"/>
              <a:gd name="connsiteX6" fmla="*/ 4248146 w 7737157"/>
              <a:gd name="connsiteY6" fmla="*/ 6881446 h 6881446"/>
              <a:gd name="connsiteX7" fmla="*/ 2099238 w 7737157"/>
              <a:gd name="connsiteY7" fmla="*/ 6869723 h 6881446"/>
              <a:gd name="connsiteX8" fmla="*/ 0 w 7737157"/>
              <a:gd name="connsiteY8" fmla="*/ 0 h 6881446"/>
              <a:gd name="connsiteX9" fmla="*/ 1023278 w 7737157"/>
              <a:gd name="connsiteY9" fmla="*/ 6821 h 6881446"/>
              <a:gd name="connsiteX10" fmla="*/ 1634294 w 7737157"/>
              <a:gd name="connsiteY10" fmla="*/ 11722 h 6881446"/>
              <a:gd name="connsiteX0" fmla="*/ 1966771 w 8069634"/>
              <a:gd name="connsiteY0" fmla="*/ 11722 h 6881446"/>
              <a:gd name="connsiteX1" fmla="*/ 4095252 w 8069634"/>
              <a:gd name="connsiteY1" fmla="*/ 11722 h 6881446"/>
              <a:gd name="connsiteX2" fmla="*/ 7272206 w 8069634"/>
              <a:gd name="connsiteY2" fmla="*/ 0 h 6881446"/>
              <a:gd name="connsiteX3" fmla="*/ 8038484 w 8069634"/>
              <a:gd name="connsiteY3" fmla="*/ 0 h 6881446"/>
              <a:gd name="connsiteX4" fmla="*/ 8069634 w 8069634"/>
              <a:gd name="connsiteY4" fmla="*/ 6858000 h 6881446"/>
              <a:gd name="connsiteX5" fmla="*/ 5607231 w 8069634"/>
              <a:gd name="connsiteY5" fmla="*/ 6858000 h 6881446"/>
              <a:gd name="connsiteX6" fmla="*/ 4580623 w 8069634"/>
              <a:gd name="connsiteY6" fmla="*/ 6881446 h 6881446"/>
              <a:gd name="connsiteX7" fmla="*/ 2431715 w 8069634"/>
              <a:gd name="connsiteY7" fmla="*/ 6869723 h 6881446"/>
              <a:gd name="connsiteX8" fmla="*/ 0 w 8069634"/>
              <a:gd name="connsiteY8" fmla="*/ 0 h 6881446"/>
              <a:gd name="connsiteX9" fmla="*/ 1355755 w 8069634"/>
              <a:gd name="connsiteY9" fmla="*/ 6821 h 6881446"/>
              <a:gd name="connsiteX10" fmla="*/ 1966771 w 8069634"/>
              <a:gd name="connsiteY10" fmla="*/ 11722 h 6881446"/>
              <a:gd name="connsiteX0" fmla="*/ 1966771 w 8069634"/>
              <a:gd name="connsiteY0" fmla="*/ 11722 h 6881446"/>
              <a:gd name="connsiteX1" fmla="*/ 4095252 w 8069634"/>
              <a:gd name="connsiteY1" fmla="*/ 11722 h 6881446"/>
              <a:gd name="connsiteX2" fmla="*/ 7272206 w 8069634"/>
              <a:gd name="connsiteY2" fmla="*/ 0 h 6881446"/>
              <a:gd name="connsiteX3" fmla="*/ 8038484 w 8069634"/>
              <a:gd name="connsiteY3" fmla="*/ 0 h 6881446"/>
              <a:gd name="connsiteX4" fmla="*/ 8069634 w 8069634"/>
              <a:gd name="connsiteY4" fmla="*/ 6858000 h 6881446"/>
              <a:gd name="connsiteX5" fmla="*/ 5607231 w 8069634"/>
              <a:gd name="connsiteY5" fmla="*/ 6858000 h 6881446"/>
              <a:gd name="connsiteX6" fmla="*/ 4580623 w 8069634"/>
              <a:gd name="connsiteY6" fmla="*/ 6881446 h 6881446"/>
              <a:gd name="connsiteX7" fmla="*/ 2136580 w 8069634"/>
              <a:gd name="connsiteY7" fmla="*/ 6849845 h 6881446"/>
              <a:gd name="connsiteX8" fmla="*/ 0 w 8069634"/>
              <a:gd name="connsiteY8" fmla="*/ 0 h 6881446"/>
              <a:gd name="connsiteX9" fmla="*/ 1355755 w 8069634"/>
              <a:gd name="connsiteY9" fmla="*/ 6821 h 6881446"/>
              <a:gd name="connsiteX10" fmla="*/ 1966771 w 8069634"/>
              <a:gd name="connsiteY10" fmla="*/ 11722 h 688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69634" h="6881446">
                <a:moveTo>
                  <a:pt x="1966771" y="11722"/>
                </a:moveTo>
                <a:lnTo>
                  <a:pt x="4095252" y="11722"/>
                </a:lnTo>
                <a:lnTo>
                  <a:pt x="7272206" y="0"/>
                </a:lnTo>
                <a:lnTo>
                  <a:pt x="8038484" y="0"/>
                </a:lnTo>
                <a:lnTo>
                  <a:pt x="8069634" y="6858000"/>
                </a:lnTo>
                <a:lnTo>
                  <a:pt x="5607231" y="6858000"/>
                </a:lnTo>
                <a:lnTo>
                  <a:pt x="4580623" y="6881446"/>
                </a:lnTo>
                <a:lnTo>
                  <a:pt x="2136580" y="6849845"/>
                </a:lnTo>
                <a:lnTo>
                  <a:pt x="0" y="0"/>
                </a:lnTo>
                <a:lnTo>
                  <a:pt x="1355755" y="6821"/>
                </a:lnTo>
                <a:lnTo>
                  <a:pt x="1966771" y="11722"/>
                </a:lnTo>
                <a:close/>
              </a:path>
            </a:pathLst>
          </a:custGeom>
          <a:solidFill>
            <a:schemeClr val="bg1">
              <a:lumMod val="95000"/>
            </a:schemeClr>
          </a:solidFill>
        </p:spPr>
        <p:txBody>
          <a:bodyPr wrap="square">
            <a:noAutofit/>
          </a:bodyPr>
          <a:lstStyle/>
          <a:p>
            <a:r>
              <a:rPr lang="en-US"/>
              <a:t>Click icon to add picture</a:t>
            </a:r>
          </a:p>
        </p:txBody>
      </p:sp>
      <p:sp>
        <p:nvSpPr>
          <p:cNvPr id="6" name="Title 1">
            <a:extLst>
              <a:ext uri="{FF2B5EF4-FFF2-40B4-BE49-F238E27FC236}">
                <a16:creationId xmlns:a16="http://schemas.microsoft.com/office/drawing/2014/main" id="{54015ADA-885B-5547-9B6B-4F4895657BF0}"/>
              </a:ext>
            </a:extLst>
          </p:cNvPr>
          <p:cNvSpPr>
            <a:spLocks noGrp="1"/>
          </p:cNvSpPr>
          <p:nvPr>
            <p:ph type="title"/>
          </p:nvPr>
        </p:nvSpPr>
        <p:spPr>
          <a:xfrm>
            <a:off x="679787" y="249761"/>
            <a:ext cx="4803820" cy="495568"/>
          </a:xfrm>
        </p:spPr>
        <p:txBody>
          <a:bodyPr vert="horz" lIns="91440" tIns="45720" rIns="91440" bIns="45720" rtlCol="0" anchor="ctr">
            <a:noAutofit/>
          </a:bodyPr>
          <a:lstStyle>
            <a:lvl1pPr>
              <a:defRPr lang="en-US" sz="2200" b="1" dirty="0"/>
            </a:lvl1pPr>
          </a:lstStyle>
          <a:p>
            <a:pPr lvl="0"/>
            <a:r>
              <a:rPr lang="en-US"/>
              <a:t>Click to edit Master title style</a:t>
            </a:r>
          </a:p>
        </p:txBody>
      </p:sp>
      <p:sp>
        <p:nvSpPr>
          <p:cNvPr id="7" name="Content Placeholder 3">
            <a:extLst>
              <a:ext uri="{FF2B5EF4-FFF2-40B4-BE49-F238E27FC236}">
                <a16:creationId xmlns:a16="http://schemas.microsoft.com/office/drawing/2014/main" id="{42A835B9-4A0E-9E4C-8AC9-BBC2B68BADE4}"/>
              </a:ext>
            </a:extLst>
          </p:cNvPr>
          <p:cNvSpPr>
            <a:spLocks noGrp="1"/>
          </p:cNvSpPr>
          <p:nvPr>
            <p:ph sz="quarter" idx="11"/>
          </p:nvPr>
        </p:nvSpPr>
        <p:spPr>
          <a:xfrm>
            <a:off x="679787" y="890649"/>
            <a:ext cx="5522229" cy="4940308"/>
          </a:xfrm>
        </p:spPr>
        <p:txBody>
          <a:bodyPr tIns="54864" bIns="54864">
            <a:noAutofit/>
          </a:bodyPr>
          <a:lstStyle>
            <a:lvl1pPr marL="0" indent="0">
              <a:buNone/>
              <a:defRPr sz="1600" b="0" i="0">
                <a:latin typeface="Arial Nova Light" panose="020B0304020202020204" pitchFamily="34" charset="0"/>
              </a:defRPr>
            </a:lvl1pPr>
            <a:lvl2pPr>
              <a:defRPr sz="1400"/>
            </a:lvl2pPr>
            <a:lvl3pPr>
              <a:defRPr sz="1200"/>
            </a:lvl3pPr>
            <a:lvl4pPr>
              <a:defRPr sz="11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6">
            <a:extLst>
              <a:ext uri="{FF2B5EF4-FFF2-40B4-BE49-F238E27FC236}">
                <a16:creationId xmlns:a16="http://schemas.microsoft.com/office/drawing/2014/main" id="{D65C2123-A679-614A-BD62-294BDDBCAD7D}"/>
              </a:ext>
            </a:extLst>
          </p:cNvPr>
          <p:cNvSpPr>
            <a:spLocks noGrp="1"/>
          </p:cNvSpPr>
          <p:nvPr>
            <p:ph type="body" sz="quarter" idx="18" hasCustomPrompt="1"/>
          </p:nvPr>
        </p:nvSpPr>
        <p:spPr>
          <a:xfrm>
            <a:off x="672312" y="5904853"/>
            <a:ext cx="5522229" cy="455602"/>
          </a:xfrm>
        </p:spPr>
        <p:txBody>
          <a:bodyPr>
            <a:noAutofit/>
          </a:bodyPr>
          <a:lstStyle>
            <a:lvl1pPr marL="0" indent="0" algn="l">
              <a:buNone/>
              <a:defRPr sz="1600" b="1" i="1"/>
            </a:lvl1pPr>
            <a:lvl2pPr marL="457200" indent="0">
              <a:buNone/>
              <a:defRPr/>
            </a:lvl2pPr>
          </a:lstStyle>
          <a:p>
            <a:pPr lvl="0"/>
            <a:r>
              <a:rPr lang="en-US"/>
              <a:t>Click to edit optional call to action</a:t>
            </a:r>
          </a:p>
        </p:txBody>
      </p:sp>
    </p:spTree>
    <p:extLst>
      <p:ext uri="{BB962C8B-B14F-4D97-AF65-F5344CB8AC3E}">
        <p14:creationId xmlns:p14="http://schemas.microsoft.com/office/powerpoint/2010/main" val="2199312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Image Tier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163E6AF-9B1F-4AA0-A537-92649A4A7737}"/>
              </a:ext>
            </a:extLst>
          </p:cNvPr>
          <p:cNvSpPr>
            <a:spLocks noGrp="1"/>
          </p:cNvSpPr>
          <p:nvPr>
            <p:ph type="pic" sz="quarter" idx="10"/>
          </p:nvPr>
        </p:nvSpPr>
        <p:spPr>
          <a:xfrm>
            <a:off x="1788828" y="1785739"/>
            <a:ext cx="2518346" cy="2518346"/>
          </a:xfrm>
          <a:custGeom>
            <a:avLst/>
            <a:gdLst>
              <a:gd name="connsiteX0" fmla="*/ 973282 w 1946564"/>
              <a:gd name="connsiteY0" fmla="*/ 0 h 1946564"/>
              <a:gd name="connsiteX1" fmla="*/ 1946564 w 1946564"/>
              <a:gd name="connsiteY1" fmla="*/ 973282 h 1946564"/>
              <a:gd name="connsiteX2" fmla="*/ 973282 w 1946564"/>
              <a:gd name="connsiteY2" fmla="*/ 1946564 h 1946564"/>
              <a:gd name="connsiteX3" fmla="*/ 0 w 1946564"/>
              <a:gd name="connsiteY3" fmla="*/ 973282 h 1946564"/>
              <a:gd name="connsiteX4" fmla="*/ 973282 w 1946564"/>
              <a:gd name="connsiteY4" fmla="*/ 0 h 194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64" h="1946564">
                <a:moveTo>
                  <a:pt x="973282" y="0"/>
                </a:moveTo>
                <a:cubicBezTo>
                  <a:pt x="1510811" y="0"/>
                  <a:pt x="1946564" y="435753"/>
                  <a:pt x="1946564" y="973282"/>
                </a:cubicBezTo>
                <a:cubicBezTo>
                  <a:pt x="1946564" y="1510811"/>
                  <a:pt x="1510811" y="1946564"/>
                  <a:pt x="973282" y="1946564"/>
                </a:cubicBezTo>
                <a:cubicBezTo>
                  <a:pt x="435753" y="1946564"/>
                  <a:pt x="0" y="1510811"/>
                  <a:pt x="0" y="973282"/>
                </a:cubicBezTo>
                <a:cubicBezTo>
                  <a:pt x="0" y="435753"/>
                  <a:pt x="435753" y="0"/>
                  <a:pt x="973282" y="0"/>
                </a:cubicBezTo>
                <a:close/>
              </a:path>
            </a:pathLst>
          </a:custGeom>
          <a:solidFill>
            <a:schemeClr val="bg1">
              <a:lumMod val="95000"/>
            </a:schemeClr>
          </a:solidFill>
        </p:spPr>
        <p:txBody>
          <a:bodyPr wrap="square" anchor="ctr">
            <a:noAutofit/>
          </a:bodyPr>
          <a:lstStyle/>
          <a:p>
            <a:r>
              <a:rPr lang="en-US"/>
              <a:t>Click icon to add picture</a:t>
            </a:r>
          </a:p>
        </p:txBody>
      </p:sp>
      <p:sp>
        <p:nvSpPr>
          <p:cNvPr id="12" name="Picture Placeholder 11">
            <a:extLst>
              <a:ext uri="{FF2B5EF4-FFF2-40B4-BE49-F238E27FC236}">
                <a16:creationId xmlns:a16="http://schemas.microsoft.com/office/drawing/2014/main" id="{6BF33C7A-4C98-4ED2-B944-6939F2F98BE7}"/>
              </a:ext>
            </a:extLst>
          </p:cNvPr>
          <p:cNvSpPr>
            <a:spLocks noGrp="1"/>
          </p:cNvSpPr>
          <p:nvPr>
            <p:ph type="pic" sz="quarter" idx="11"/>
          </p:nvPr>
        </p:nvSpPr>
        <p:spPr>
          <a:xfrm>
            <a:off x="4836827" y="1785739"/>
            <a:ext cx="2518346" cy="2518346"/>
          </a:xfrm>
          <a:custGeom>
            <a:avLst/>
            <a:gdLst>
              <a:gd name="connsiteX0" fmla="*/ 973282 w 1946564"/>
              <a:gd name="connsiteY0" fmla="*/ 0 h 1946564"/>
              <a:gd name="connsiteX1" fmla="*/ 1946564 w 1946564"/>
              <a:gd name="connsiteY1" fmla="*/ 973282 h 1946564"/>
              <a:gd name="connsiteX2" fmla="*/ 973282 w 1946564"/>
              <a:gd name="connsiteY2" fmla="*/ 1946564 h 1946564"/>
              <a:gd name="connsiteX3" fmla="*/ 0 w 1946564"/>
              <a:gd name="connsiteY3" fmla="*/ 973282 h 1946564"/>
              <a:gd name="connsiteX4" fmla="*/ 973282 w 1946564"/>
              <a:gd name="connsiteY4" fmla="*/ 0 h 194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64" h="1946564">
                <a:moveTo>
                  <a:pt x="973282" y="0"/>
                </a:moveTo>
                <a:cubicBezTo>
                  <a:pt x="1510811" y="0"/>
                  <a:pt x="1946564" y="435753"/>
                  <a:pt x="1946564" y="973282"/>
                </a:cubicBezTo>
                <a:cubicBezTo>
                  <a:pt x="1946564" y="1510811"/>
                  <a:pt x="1510811" y="1946564"/>
                  <a:pt x="973282" y="1946564"/>
                </a:cubicBezTo>
                <a:cubicBezTo>
                  <a:pt x="435753" y="1946564"/>
                  <a:pt x="0" y="1510811"/>
                  <a:pt x="0" y="973282"/>
                </a:cubicBezTo>
                <a:cubicBezTo>
                  <a:pt x="0" y="435753"/>
                  <a:pt x="435753" y="0"/>
                  <a:pt x="973282" y="0"/>
                </a:cubicBezTo>
                <a:close/>
              </a:path>
            </a:pathLst>
          </a:custGeom>
          <a:solidFill>
            <a:schemeClr val="bg1">
              <a:lumMod val="95000"/>
            </a:schemeClr>
          </a:solidFill>
        </p:spPr>
        <p:txBody>
          <a:bodyPr wrap="square" anchor="ctr">
            <a:noAutofit/>
          </a:bodyPr>
          <a:lstStyle/>
          <a:p>
            <a:r>
              <a:rPr lang="en-US"/>
              <a:t>Click icon to add picture</a:t>
            </a:r>
          </a:p>
        </p:txBody>
      </p:sp>
      <p:sp>
        <p:nvSpPr>
          <p:cNvPr id="15" name="Picture Placeholder 14">
            <a:extLst>
              <a:ext uri="{FF2B5EF4-FFF2-40B4-BE49-F238E27FC236}">
                <a16:creationId xmlns:a16="http://schemas.microsoft.com/office/drawing/2014/main" id="{F919E2C2-9DFF-4E40-892A-B1C57F07AA41}"/>
              </a:ext>
            </a:extLst>
          </p:cNvPr>
          <p:cNvSpPr>
            <a:spLocks noGrp="1"/>
          </p:cNvSpPr>
          <p:nvPr>
            <p:ph type="pic" sz="quarter" idx="12"/>
          </p:nvPr>
        </p:nvSpPr>
        <p:spPr>
          <a:xfrm>
            <a:off x="7884828" y="1785739"/>
            <a:ext cx="2518346" cy="2518346"/>
          </a:xfrm>
          <a:custGeom>
            <a:avLst/>
            <a:gdLst>
              <a:gd name="connsiteX0" fmla="*/ 973282 w 1946564"/>
              <a:gd name="connsiteY0" fmla="*/ 0 h 1946564"/>
              <a:gd name="connsiteX1" fmla="*/ 1946564 w 1946564"/>
              <a:gd name="connsiteY1" fmla="*/ 973282 h 1946564"/>
              <a:gd name="connsiteX2" fmla="*/ 973282 w 1946564"/>
              <a:gd name="connsiteY2" fmla="*/ 1946564 h 1946564"/>
              <a:gd name="connsiteX3" fmla="*/ 0 w 1946564"/>
              <a:gd name="connsiteY3" fmla="*/ 973282 h 1946564"/>
              <a:gd name="connsiteX4" fmla="*/ 973282 w 1946564"/>
              <a:gd name="connsiteY4" fmla="*/ 0 h 194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64" h="1946564">
                <a:moveTo>
                  <a:pt x="973282" y="0"/>
                </a:moveTo>
                <a:cubicBezTo>
                  <a:pt x="1510811" y="0"/>
                  <a:pt x="1946564" y="435753"/>
                  <a:pt x="1946564" y="973282"/>
                </a:cubicBezTo>
                <a:cubicBezTo>
                  <a:pt x="1946564" y="1510811"/>
                  <a:pt x="1510811" y="1946564"/>
                  <a:pt x="973282" y="1946564"/>
                </a:cubicBezTo>
                <a:cubicBezTo>
                  <a:pt x="435753" y="1946564"/>
                  <a:pt x="0" y="1510811"/>
                  <a:pt x="0" y="973282"/>
                </a:cubicBezTo>
                <a:cubicBezTo>
                  <a:pt x="0" y="435753"/>
                  <a:pt x="435753" y="0"/>
                  <a:pt x="973282" y="0"/>
                </a:cubicBezTo>
                <a:close/>
              </a:path>
            </a:pathLst>
          </a:custGeom>
          <a:solidFill>
            <a:schemeClr val="bg1">
              <a:lumMod val="95000"/>
            </a:schemeClr>
          </a:solidFill>
        </p:spPr>
        <p:txBody>
          <a:bodyPr wrap="square" anchor="ctr">
            <a:noAutofit/>
          </a:bodyPr>
          <a:lstStyle/>
          <a:p>
            <a:r>
              <a:rPr lang="en-US"/>
              <a:t>Click icon to add picture</a:t>
            </a:r>
          </a:p>
        </p:txBody>
      </p:sp>
      <p:sp>
        <p:nvSpPr>
          <p:cNvPr id="13" name="Text Placeholder 3">
            <a:extLst>
              <a:ext uri="{FF2B5EF4-FFF2-40B4-BE49-F238E27FC236}">
                <a16:creationId xmlns:a16="http://schemas.microsoft.com/office/drawing/2014/main" id="{1ACB6B00-D7A4-BD41-B7AD-1F76917B6FB4}"/>
              </a:ext>
            </a:extLst>
          </p:cNvPr>
          <p:cNvSpPr>
            <a:spLocks noGrp="1"/>
          </p:cNvSpPr>
          <p:nvPr>
            <p:ph type="body" sz="quarter" idx="14" hasCustomPrompt="1"/>
          </p:nvPr>
        </p:nvSpPr>
        <p:spPr>
          <a:xfrm>
            <a:off x="1955083" y="4482482"/>
            <a:ext cx="2185836" cy="1213269"/>
          </a:xfrm>
        </p:spPr>
        <p:txBody>
          <a:bodyPr>
            <a:noAutofit/>
          </a:bodyPr>
          <a:lstStyle>
            <a:lvl1pPr marL="0" indent="0" algn="ctr">
              <a:buNone/>
              <a:defRPr sz="1400" b="0" i="0">
                <a:latin typeface="Arial Nova Light" panose="020B0304020202020204" pitchFamily="34" charset="0"/>
                <a:ea typeface="Tahoma" panose="020B0604030504040204" pitchFamily="34" charset="0"/>
                <a:cs typeface="Tahoma" panose="020B0604030504040204" pitchFamily="34" charset="0"/>
              </a:defRPr>
            </a:lvl1pPr>
          </a:lstStyle>
          <a:p>
            <a:pPr lvl="0"/>
            <a:r>
              <a:rPr lang="en-US"/>
              <a:t>Click to insert text</a:t>
            </a:r>
          </a:p>
        </p:txBody>
      </p:sp>
      <p:sp>
        <p:nvSpPr>
          <p:cNvPr id="14" name="Text Placeholder 3">
            <a:extLst>
              <a:ext uri="{FF2B5EF4-FFF2-40B4-BE49-F238E27FC236}">
                <a16:creationId xmlns:a16="http://schemas.microsoft.com/office/drawing/2014/main" id="{34E5D4EF-42DA-574E-BEAD-9106CF0FE4C5}"/>
              </a:ext>
            </a:extLst>
          </p:cNvPr>
          <p:cNvSpPr>
            <a:spLocks noGrp="1"/>
          </p:cNvSpPr>
          <p:nvPr>
            <p:ph type="body" sz="quarter" idx="15" hasCustomPrompt="1"/>
          </p:nvPr>
        </p:nvSpPr>
        <p:spPr>
          <a:xfrm>
            <a:off x="5003082" y="4482482"/>
            <a:ext cx="2185836" cy="1213269"/>
          </a:xfrm>
        </p:spPr>
        <p:txBody>
          <a:bodyPr>
            <a:noAutofit/>
          </a:bodyPr>
          <a:lstStyle>
            <a:lvl1pPr marL="0" indent="0" algn="ctr">
              <a:buNone/>
              <a:defRPr sz="1400" b="0" i="0">
                <a:latin typeface="Arial Nova Light" panose="020B0304020202020204" pitchFamily="34" charset="0"/>
                <a:ea typeface="Tahoma" panose="020B0604030504040204" pitchFamily="34" charset="0"/>
                <a:cs typeface="Tahoma" panose="020B0604030504040204" pitchFamily="34" charset="0"/>
              </a:defRPr>
            </a:lvl1pPr>
          </a:lstStyle>
          <a:p>
            <a:pPr lvl="0"/>
            <a:r>
              <a:rPr lang="en-US"/>
              <a:t>Click to insert text</a:t>
            </a:r>
          </a:p>
        </p:txBody>
      </p:sp>
      <p:sp>
        <p:nvSpPr>
          <p:cNvPr id="16" name="Text Placeholder 3">
            <a:extLst>
              <a:ext uri="{FF2B5EF4-FFF2-40B4-BE49-F238E27FC236}">
                <a16:creationId xmlns:a16="http://schemas.microsoft.com/office/drawing/2014/main" id="{DCD0EB10-9C3A-7244-833C-083F1B14555C}"/>
              </a:ext>
            </a:extLst>
          </p:cNvPr>
          <p:cNvSpPr>
            <a:spLocks noGrp="1"/>
          </p:cNvSpPr>
          <p:nvPr>
            <p:ph type="body" sz="quarter" idx="16" hasCustomPrompt="1"/>
          </p:nvPr>
        </p:nvSpPr>
        <p:spPr>
          <a:xfrm>
            <a:off x="8051083" y="4482481"/>
            <a:ext cx="2185836" cy="1213269"/>
          </a:xfrm>
        </p:spPr>
        <p:txBody>
          <a:bodyPr>
            <a:noAutofit/>
          </a:bodyPr>
          <a:lstStyle>
            <a:lvl1pPr marL="0" indent="0" algn="ctr">
              <a:buNone/>
              <a:defRPr sz="1400" b="0" i="0">
                <a:latin typeface="Arial Nova Light" panose="020B0304020202020204" pitchFamily="34" charset="0"/>
                <a:ea typeface="Tahoma" panose="020B0604030504040204" pitchFamily="34" charset="0"/>
                <a:cs typeface="Tahoma" panose="020B0604030504040204" pitchFamily="34" charset="0"/>
              </a:defRPr>
            </a:lvl1pPr>
          </a:lstStyle>
          <a:p>
            <a:pPr lvl="0"/>
            <a:r>
              <a:rPr lang="en-US"/>
              <a:t>Click to insert text</a:t>
            </a:r>
          </a:p>
        </p:txBody>
      </p:sp>
      <p:sp>
        <p:nvSpPr>
          <p:cNvPr id="18" name="Title 1">
            <a:extLst>
              <a:ext uri="{FF2B5EF4-FFF2-40B4-BE49-F238E27FC236}">
                <a16:creationId xmlns:a16="http://schemas.microsoft.com/office/drawing/2014/main" id="{AF429B12-B60A-9E44-8F16-35A39BBD1C47}"/>
              </a:ext>
            </a:extLst>
          </p:cNvPr>
          <p:cNvSpPr>
            <a:spLocks noGrp="1"/>
          </p:cNvSpPr>
          <p:nvPr>
            <p:ph type="title"/>
          </p:nvPr>
        </p:nvSpPr>
        <p:spPr>
          <a:xfrm>
            <a:off x="3322957" y="151207"/>
            <a:ext cx="5546085" cy="495567"/>
          </a:xfrm>
        </p:spPr>
        <p:txBody>
          <a:bodyPr anchor="ctr">
            <a:noAutofit/>
          </a:bodyPr>
          <a:lstStyle>
            <a:lvl1pPr algn="ctr">
              <a:defRPr sz="2200" b="1" i="0">
                <a:latin typeface="Arial Nova Light" panose="020B0304020202020204" pitchFamily="34" charset="0"/>
              </a:defRPr>
            </a:lvl1pPr>
          </a:lstStyle>
          <a:p>
            <a:r>
              <a:rPr lang="en-US"/>
              <a:t>Click to edit Master title style</a:t>
            </a:r>
          </a:p>
        </p:txBody>
      </p:sp>
      <p:sp>
        <p:nvSpPr>
          <p:cNvPr id="19" name="Text Placeholder 11">
            <a:extLst>
              <a:ext uri="{FF2B5EF4-FFF2-40B4-BE49-F238E27FC236}">
                <a16:creationId xmlns:a16="http://schemas.microsoft.com/office/drawing/2014/main" id="{E312B141-4BA1-9547-974C-11C97DCD932A}"/>
              </a:ext>
            </a:extLst>
          </p:cNvPr>
          <p:cNvSpPr>
            <a:spLocks noGrp="1"/>
          </p:cNvSpPr>
          <p:nvPr>
            <p:ph type="body" sz="quarter" idx="17" hasCustomPrompt="1"/>
          </p:nvPr>
        </p:nvSpPr>
        <p:spPr>
          <a:xfrm>
            <a:off x="3672840" y="703698"/>
            <a:ext cx="4846320" cy="228600"/>
          </a:xfrm>
        </p:spPr>
        <p:txBody>
          <a:bodyPr anchor="ctr">
            <a:noAutofit/>
          </a:bodyPr>
          <a:lstStyle>
            <a:lvl1pPr algn="ctr">
              <a:defRPr sz="1600" b="0" i="1">
                <a:solidFill>
                  <a:srgbClr val="3081B9"/>
                </a:solidFill>
                <a:latin typeface="Arial Nova Light" panose="020B0304020202020204" pitchFamily="34" charset="0"/>
              </a:defRPr>
            </a:lvl1pPr>
            <a:lvl2pPr marL="457200" indent="0">
              <a:buNone/>
              <a:defRPr/>
            </a:lvl2pPr>
          </a:lstStyle>
          <a:p>
            <a:pPr lvl="0"/>
            <a:r>
              <a:rPr lang="en-US"/>
              <a:t>Click to edit subtitle</a:t>
            </a:r>
          </a:p>
        </p:txBody>
      </p:sp>
      <p:sp>
        <p:nvSpPr>
          <p:cNvPr id="20" name="Text Placeholder 16">
            <a:extLst>
              <a:ext uri="{FF2B5EF4-FFF2-40B4-BE49-F238E27FC236}">
                <a16:creationId xmlns:a16="http://schemas.microsoft.com/office/drawing/2014/main" id="{2112E070-A55B-1C4E-A4F5-D9659F3BEFA1}"/>
              </a:ext>
            </a:extLst>
          </p:cNvPr>
          <p:cNvSpPr>
            <a:spLocks noGrp="1"/>
          </p:cNvSpPr>
          <p:nvPr>
            <p:ph type="body" sz="quarter" idx="18" hasCustomPrompt="1"/>
          </p:nvPr>
        </p:nvSpPr>
        <p:spPr>
          <a:xfrm>
            <a:off x="1955082" y="5943756"/>
            <a:ext cx="8281836" cy="455602"/>
          </a:xfrm>
        </p:spPr>
        <p:txBody>
          <a:bodyPr>
            <a:noAutofit/>
          </a:bodyPr>
          <a:lstStyle>
            <a:lvl1pPr marL="0" indent="0" algn="ctr">
              <a:buNone/>
              <a:defRPr sz="1600" b="1" i="1"/>
            </a:lvl1pPr>
            <a:lvl2pPr marL="457200" indent="0">
              <a:buNone/>
              <a:defRPr/>
            </a:lvl2pPr>
          </a:lstStyle>
          <a:p>
            <a:pPr lvl="0"/>
            <a:r>
              <a:rPr lang="en-US"/>
              <a:t>Click to edit optional call to action</a:t>
            </a:r>
          </a:p>
        </p:txBody>
      </p:sp>
      <p:sp>
        <p:nvSpPr>
          <p:cNvPr id="2" name="Rectangle 1">
            <a:extLst>
              <a:ext uri="{FF2B5EF4-FFF2-40B4-BE49-F238E27FC236}">
                <a16:creationId xmlns:a16="http://schemas.microsoft.com/office/drawing/2014/main" id="{E1DEC192-0D88-E570-024D-8340954C5BF1}"/>
              </a:ext>
            </a:extLst>
          </p:cNvPr>
          <p:cNvSpPr/>
          <p:nvPr userDrawn="1"/>
        </p:nvSpPr>
        <p:spPr>
          <a:xfrm>
            <a:off x="1" y="107350"/>
            <a:ext cx="1788828" cy="11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01BEAF5-4840-0F96-5D75-51DE6FF6E305}"/>
              </a:ext>
            </a:extLst>
          </p:cNvPr>
          <p:cNvSpPr/>
          <p:nvPr userDrawn="1"/>
        </p:nvSpPr>
        <p:spPr>
          <a:xfrm>
            <a:off x="10403170" y="221650"/>
            <a:ext cx="1788828" cy="11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051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85FA-8EC3-B548-947B-18CD82C08E53}"/>
              </a:ext>
            </a:extLst>
          </p:cNvPr>
          <p:cNvSpPr>
            <a:spLocks noGrp="1"/>
          </p:cNvSpPr>
          <p:nvPr>
            <p:ph type="title"/>
          </p:nvPr>
        </p:nvSpPr>
        <p:spPr>
          <a:xfrm>
            <a:off x="738809" y="246758"/>
            <a:ext cx="10515600" cy="495568"/>
          </a:xfrm>
        </p:spPr>
        <p:txBody>
          <a:bodyPr>
            <a:noAutofit/>
          </a:bodyPr>
          <a:lstStyle/>
          <a:p>
            <a:r>
              <a:rPr lang="en-US"/>
              <a:t>Click to edit Master title style</a:t>
            </a:r>
          </a:p>
        </p:txBody>
      </p:sp>
      <p:sp>
        <p:nvSpPr>
          <p:cNvPr id="6" name="Rectangle 5">
            <a:extLst>
              <a:ext uri="{FF2B5EF4-FFF2-40B4-BE49-F238E27FC236}">
                <a16:creationId xmlns:a16="http://schemas.microsoft.com/office/drawing/2014/main" id="{8C64EB45-3C43-2812-6CEE-83DE9FE9A0CE}"/>
              </a:ext>
            </a:extLst>
          </p:cNvPr>
          <p:cNvSpPr/>
          <p:nvPr userDrawn="1"/>
        </p:nvSpPr>
        <p:spPr>
          <a:xfrm>
            <a:off x="11465025" y="47770"/>
            <a:ext cx="726975" cy="1289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559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e Slate Right Log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04BEA3-76D3-6196-84C5-C5287961C53D}"/>
              </a:ext>
            </a:extLst>
          </p:cNvPr>
          <p:cNvSpPr/>
          <p:nvPr userDrawn="1"/>
        </p:nvSpPr>
        <p:spPr>
          <a:xfrm>
            <a:off x="102566" y="143433"/>
            <a:ext cx="940905" cy="96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B9A46CD-6F60-8C48-4A0C-21E40EB17B0A}"/>
              </a:ext>
            </a:extLst>
          </p:cNvPr>
          <p:cNvSpPr>
            <a:spLocks noGrp="1"/>
          </p:cNvSpPr>
          <p:nvPr>
            <p:ph type="body" sz="quarter" idx="10"/>
          </p:nvPr>
        </p:nvSpPr>
        <p:spPr>
          <a:xfrm>
            <a:off x="328681" y="227625"/>
            <a:ext cx="6738041" cy="440427"/>
          </a:xfrm>
        </p:spPr>
        <p:txBody>
          <a:bodyPr>
            <a:normAutofit/>
          </a:bodyPr>
          <a:lstStyle>
            <a:lvl1pPr>
              <a:defRPr sz="2200" b="1"/>
            </a:lvl1pPr>
          </a:lstStyle>
          <a:p>
            <a:pPr lvl="0"/>
            <a:r>
              <a:rPr lang="en-US"/>
              <a:t>Click to edit Master text styles</a:t>
            </a:r>
          </a:p>
        </p:txBody>
      </p:sp>
    </p:spTree>
    <p:extLst>
      <p:ext uri="{BB962C8B-B14F-4D97-AF65-F5344CB8AC3E}">
        <p14:creationId xmlns:p14="http://schemas.microsoft.com/office/powerpoint/2010/main" val="3256986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Round Images">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4CA96BDA-108C-4045-B9F0-33C9DF0A4976}"/>
              </a:ext>
            </a:extLst>
          </p:cNvPr>
          <p:cNvSpPr>
            <a:spLocks noGrp="1"/>
          </p:cNvSpPr>
          <p:nvPr>
            <p:ph sz="quarter" idx="14"/>
          </p:nvPr>
        </p:nvSpPr>
        <p:spPr>
          <a:xfrm>
            <a:off x="755736" y="843148"/>
            <a:ext cx="5078257" cy="5650418"/>
          </a:xfrm>
        </p:spPr>
        <p:txBody>
          <a:bodyPr tIns="54864" bIns="54864">
            <a:noAutofit/>
          </a:bodyPr>
          <a:lstStyle>
            <a:lvl1pPr marL="0" indent="0">
              <a:buNone/>
              <a:defRPr sz="1800" b="0" i="0">
                <a:latin typeface="Arial Nova Light" panose="020B0304020202020204" pitchFamily="34" charset="0"/>
              </a:defRPr>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59DB677F-8FAC-7849-AFAE-A378202149D5}"/>
              </a:ext>
            </a:extLst>
          </p:cNvPr>
          <p:cNvSpPr>
            <a:spLocks noGrp="1"/>
          </p:cNvSpPr>
          <p:nvPr>
            <p:ph type="title"/>
          </p:nvPr>
        </p:nvSpPr>
        <p:spPr>
          <a:xfrm>
            <a:off x="755735" y="251748"/>
            <a:ext cx="5078258" cy="495568"/>
          </a:xfrm>
        </p:spPr>
        <p:txBody>
          <a:bodyPr vert="horz" lIns="91440" tIns="45720" rIns="91440" bIns="45720" rtlCol="0" anchor="ctr">
            <a:noAutofit/>
          </a:bodyPr>
          <a:lstStyle>
            <a:lvl1pPr algn="l">
              <a:defRPr lang="en-US" sz="2200" b="1" dirty="0"/>
            </a:lvl1pPr>
          </a:lstStyle>
          <a:p>
            <a:pPr lvl="0"/>
            <a:r>
              <a:rPr lang="en-US"/>
              <a:t>Click to edit Master title style</a:t>
            </a:r>
          </a:p>
        </p:txBody>
      </p:sp>
      <p:sp>
        <p:nvSpPr>
          <p:cNvPr id="12" name="Picture Placeholder 6">
            <a:extLst>
              <a:ext uri="{FF2B5EF4-FFF2-40B4-BE49-F238E27FC236}">
                <a16:creationId xmlns:a16="http://schemas.microsoft.com/office/drawing/2014/main" id="{13DC47CC-7C7A-9E47-8289-7047CF0C648E}"/>
              </a:ext>
            </a:extLst>
          </p:cNvPr>
          <p:cNvSpPr>
            <a:spLocks noGrp="1"/>
          </p:cNvSpPr>
          <p:nvPr>
            <p:ph type="pic" sz="quarter" idx="10"/>
          </p:nvPr>
        </p:nvSpPr>
        <p:spPr>
          <a:xfrm>
            <a:off x="6710549" y="1096590"/>
            <a:ext cx="1636282" cy="1636282"/>
          </a:xfrm>
          <a:custGeom>
            <a:avLst/>
            <a:gdLst>
              <a:gd name="connsiteX0" fmla="*/ 592112 w 1184224"/>
              <a:gd name="connsiteY0" fmla="*/ 0 h 1184224"/>
              <a:gd name="connsiteX1" fmla="*/ 1184224 w 1184224"/>
              <a:gd name="connsiteY1" fmla="*/ 592112 h 1184224"/>
              <a:gd name="connsiteX2" fmla="*/ 592112 w 1184224"/>
              <a:gd name="connsiteY2" fmla="*/ 1184224 h 1184224"/>
              <a:gd name="connsiteX3" fmla="*/ 0 w 1184224"/>
              <a:gd name="connsiteY3" fmla="*/ 592112 h 1184224"/>
              <a:gd name="connsiteX4" fmla="*/ 592112 w 1184224"/>
              <a:gd name="connsiteY4" fmla="*/ 0 h 1184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4224" h="1184224">
                <a:moveTo>
                  <a:pt x="592112" y="0"/>
                </a:moveTo>
                <a:cubicBezTo>
                  <a:pt x="919126" y="0"/>
                  <a:pt x="1184224" y="265098"/>
                  <a:pt x="1184224" y="592112"/>
                </a:cubicBezTo>
                <a:cubicBezTo>
                  <a:pt x="1184224" y="919126"/>
                  <a:pt x="919126" y="1184224"/>
                  <a:pt x="592112" y="1184224"/>
                </a:cubicBezTo>
                <a:cubicBezTo>
                  <a:pt x="265098" y="1184224"/>
                  <a:pt x="0" y="919126"/>
                  <a:pt x="0" y="592112"/>
                </a:cubicBezTo>
                <a:cubicBezTo>
                  <a:pt x="0" y="265098"/>
                  <a:pt x="265098" y="0"/>
                  <a:pt x="592112" y="0"/>
                </a:cubicBezTo>
                <a:close/>
              </a:path>
            </a:pathLst>
          </a:custGeom>
          <a:solidFill>
            <a:schemeClr val="bg1">
              <a:lumMod val="95000"/>
            </a:schemeClr>
          </a:solidFill>
        </p:spPr>
        <p:txBody>
          <a:bodyPr wrap="square" anchor="ctr">
            <a:noAutofit/>
          </a:bodyPr>
          <a:lstStyle>
            <a:lvl1pPr algn="ctr">
              <a:defRPr/>
            </a:lvl1pPr>
          </a:lstStyle>
          <a:p>
            <a:r>
              <a:rPr lang="en-US"/>
              <a:t>Click icon to add picture</a:t>
            </a:r>
          </a:p>
        </p:txBody>
      </p:sp>
      <p:sp>
        <p:nvSpPr>
          <p:cNvPr id="19" name="Picture Placeholder 6">
            <a:extLst>
              <a:ext uri="{FF2B5EF4-FFF2-40B4-BE49-F238E27FC236}">
                <a16:creationId xmlns:a16="http://schemas.microsoft.com/office/drawing/2014/main" id="{F694E826-24F8-C54E-90DB-AAF765EF4D9C}"/>
              </a:ext>
            </a:extLst>
          </p:cNvPr>
          <p:cNvSpPr>
            <a:spLocks noGrp="1"/>
          </p:cNvSpPr>
          <p:nvPr>
            <p:ph type="pic" sz="quarter" idx="13"/>
          </p:nvPr>
        </p:nvSpPr>
        <p:spPr>
          <a:xfrm>
            <a:off x="9477195" y="2315790"/>
            <a:ext cx="1636282" cy="1636282"/>
          </a:xfrm>
          <a:custGeom>
            <a:avLst/>
            <a:gdLst>
              <a:gd name="connsiteX0" fmla="*/ 592112 w 1184224"/>
              <a:gd name="connsiteY0" fmla="*/ 0 h 1184224"/>
              <a:gd name="connsiteX1" fmla="*/ 1184224 w 1184224"/>
              <a:gd name="connsiteY1" fmla="*/ 592112 h 1184224"/>
              <a:gd name="connsiteX2" fmla="*/ 592112 w 1184224"/>
              <a:gd name="connsiteY2" fmla="*/ 1184224 h 1184224"/>
              <a:gd name="connsiteX3" fmla="*/ 0 w 1184224"/>
              <a:gd name="connsiteY3" fmla="*/ 592112 h 1184224"/>
              <a:gd name="connsiteX4" fmla="*/ 592112 w 1184224"/>
              <a:gd name="connsiteY4" fmla="*/ 0 h 1184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4224" h="1184224">
                <a:moveTo>
                  <a:pt x="592112" y="0"/>
                </a:moveTo>
                <a:cubicBezTo>
                  <a:pt x="919126" y="0"/>
                  <a:pt x="1184224" y="265098"/>
                  <a:pt x="1184224" y="592112"/>
                </a:cubicBezTo>
                <a:cubicBezTo>
                  <a:pt x="1184224" y="919126"/>
                  <a:pt x="919126" y="1184224"/>
                  <a:pt x="592112" y="1184224"/>
                </a:cubicBezTo>
                <a:cubicBezTo>
                  <a:pt x="265098" y="1184224"/>
                  <a:pt x="0" y="919126"/>
                  <a:pt x="0" y="592112"/>
                </a:cubicBezTo>
                <a:cubicBezTo>
                  <a:pt x="0" y="265098"/>
                  <a:pt x="265098" y="0"/>
                  <a:pt x="592112" y="0"/>
                </a:cubicBezTo>
                <a:close/>
              </a:path>
            </a:pathLst>
          </a:custGeom>
          <a:solidFill>
            <a:schemeClr val="bg1">
              <a:lumMod val="95000"/>
            </a:schemeClr>
          </a:solidFill>
        </p:spPr>
        <p:txBody>
          <a:bodyPr wrap="square" anchor="ctr">
            <a:noAutofit/>
          </a:bodyPr>
          <a:lstStyle>
            <a:lvl1pPr algn="ctr">
              <a:defRPr/>
            </a:lvl1pPr>
          </a:lstStyle>
          <a:p>
            <a:r>
              <a:rPr lang="en-US"/>
              <a:t>Click icon to add picture</a:t>
            </a:r>
          </a:p>
        </p:txBody>
      </p:sp>
      <p:sp>
        <p:nvSpPr>
          <p:cNvPr id="20" name="Picture Placeholder 6">
            <a:extLst>
              <a:ext uri="{FF2B5EF4-FFF2-40B4-BE49-F238E27FC236}">
                <a16:creationId xmlns:a16="http://schemas.microsoft.com/office/drawing/2014/main" id="{E8F991E0-6DE5-7747-8760-D510A2071FA2}"/>
              </a:ext>
            </a:extLst>
          </p:cNvPr>
          <p:cNvSpPr>
            <a:spLocks noGrp="1"/>
          </p:cNvSpPr>
          <p:nvPr>
            <p:ph type="pic" sz="quarter" idx="20"/>
          </p:nvPr>
        </p:nvSpPr>
        <p:spPr>
          <a:xfrm>
            <a:off x="6874672" y="4028754"/>
            <a:ext cx="1636282" cy="1636282"/>
          </a:xfrm>
          <a:custGeom>
            <a:avLst/>
            <a:gdLst>
              <a:gd name="connsiteX0" fmla="*/ 592112 w 1184224"/>
              <a:gd name="connsiteY0" fmla="*/ 0 h 1184224"/>
              <a:gd name="connsiteX1" fmla="*/ 1184224 w 1184224"/>
              <a:gd name="connsiteY1" fmla="*/ 592112 h 1184224"/>
              <a:gd name="connsiteX2" fmla="*/ 592112 w 1184224"/>
              <a:gd name="connsiteY2" fmla="*/ 1184224 h 1184224"/>
              <a:gd name="connsiteX3" fmla="*/ 0 w 1184224"/>
              <a:gd name="connsiteY3" fmla="*/ 592112 h 1184224"/>
              <a:gd name="connsiteX4" fmla="*/ 592112 w 1184224"/>
              <a:gd name="connsiteY4" fmla="*/ 0 h 1184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4224" h="1184224">
                <a:moveTo>
                  <a:pt x="592112" y="0"/>
                </a:moveTo>
                <a:cubicBezTo>
                  <a:pt x="919126" y="0"/>
                  <a:pt x="1184224" y="265098"/>
                  <a:pt x="1184224" y="592112"/>
                </a:cubicBezTo>
                <a:cubicBezTo>
                  <a:pt x="1184224" y="919126"/>
                  <a:pt x="919126" y="1184224"/>
                  <a:pt x="592112" y="1184224"/>
                </a:cubicBezTo>
                <a:cubicBezTo>
                  <a:pt x="265098" y="1184224"/>
                  <a:pt x="0" y="919126"/>
                  <a:pt x="0" y="592112"/>
                </a:cubicBezTo>
                <a:cubicBezTo>
                  <a:pt x="0" y="265098"/>
                  <a:pt x="265098" y="0"/>
                  <a:pt x="592112" y="0"/>
                </a:cubicBezTo>
                <a:close/>
              </a:path>
            </a:pathLst>
          </a:custGeom>
          <a:solidFill>
            <a:schemeClr val="bg1">
              <a:lumMod val="95000"/>
            </a:schemeClr>
          </a:solidFill>
        </p:spPr>
        <p:txBody>
          <a:bodyPr wrap="square" anchor="ctr">
            <a:noAutofit/>
          </a:bodyPr>
          <a:lstStyle>
            <a:lvl1pPr algn="ctr">
              <a:defRPr/>
            </a:lvl1pPr>
          </a:lstStyle>
          <a:p>
            <a:r>
              <a:rPr lang="en-US"/>
              <a:t>Click icon to add picture</a:t>
            </a:r>
          </a:p>
        </p:txBody>
      </p:sp>
      <p:sp>
        <p:nvSpPr>
          <p:cNvPr id="2" name="Rectangle 1">
            <a:extLst>
              <a:ext uri="{FF2B5EF4-FFF2-40B4-BE49-F238E27FC236}">
                <a16:creationId xmlns:a16="http://schemas.microsoft.com/office/drawing/2014/main" id="{33698677-1487-1228-2C65-1C53C4A9F7DB}"/>
              </a:ext>
            </a:extLst>
          </p:cNvPr>
          <p:cNvSpPr/>
          <p:nvPr userDrawn="1"/>
        </p:nvSpPr>
        <p:spPr>
          <a:xfrm>
            <a:off x="11062499" y="173706"/>
            <a:ext cx="1129501" cy="90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623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nt &amp; Square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4924A4B-5CCB-4738-8848-AF9A5E8049F7}"/>
              </a:ext>
            </a:extLst>
          </p:cNvPr>
          <p:cNvSpPr>
            <a:spLocks noGrp="1"/>
          </p:cNvSpPr>
          <p:nvPr>
            <p:ph type="pic" sz="quarter" idx="10"/>
          </p:nvPr>
        </p:nvSpPr>
        <p:spPr>
          <a:xfrm>
            <a:off x="794410" y="3333400"/>
            <a:ext cx="3025161" cy="3106711"/>
          </a:xfrm>
          <a:custGeom>
            <a:avLst/>
            <a:gdLst>
              <a:gd name="connsiteX0" fmla="*/ 0 w 3025161"/>
              <a:gd name="connsiteY0" fmla="*/ 0 h 3106711"/>
              <a:gd name="connsiteX1" fmla="*/ 3025161 w 3025161"/>
              <a:gd name="connsiteY1" fmla="*/ 0 h 3106711"/>
              <a:gd name="connsiteX2" fmla="*/ 3025161 w 3025161"/>
              <a:gd name="connsiteY2" fmla="*/ 3106711 h 3106711"/>
              <a:gd name="connsiteX3" fmla="*/ 0 w 3025161"/>
              <a:gd name="connsiteY3" fmla="*/ 3106711 h 3106711"/>
            </a:gdLst>
            <a:ahLst/>
            <a:cxnLst>
              <a:cxn ang="0">
                <a:pos x="connsiteX0" y="connsiteY0"/>
              </a:cxn>
              <a:cxn ang="0">
                <a:pos x="connsiteX1" y="connsiteY1"/>
              </a:cxn>
              <a:cxn ang="0">
                <a:pos x="connsiteX2" y="connsiteY2"/>
              </a:cxn>
              <a:cxn ang="0">
                <a:pos x="connsiteX3" y="connsiteY3"/>
              </a:cxn>
            </a:cxnLst>
            <a:rect l="l" t="t" r="r" b="b"/>
            <a:pathLst>
              <a:path w="3025161" h="3106711">
                <a:moveTo>
                  <a:pt x="0" y="0"/>
                </a:moveTo>
                <a:lnTo>
                  <a:pt x="3025161" y="0"/>
                </a:lnTo>
                <a:lnTo>
                  <a:pt x="3025161" y="3106711"/>
                </a:lnTo>
                <a:lnTo>
                  <a:pt x="0" y="3106711"/>
                </a:lnTo>
                <a:close/>
              </a:path>
            </a:pathLst>
          </a:custGeom>
          <a:solidFill>
            <a:schemeClr val="bg1">
              <a:lumMod val="95000"/>
            </a:schemeClr>
          </a:solidFill>
        </p:spPr>
        <p:txBody>
          <a:bodyPr wrap="square">
            <a:noAutofit/>
          </a:bodyPr>
          <a:lstStyle/>
          <a:p>
            <a:r>
              <a:rPr lang="en-US"/>
              <a:t>Click icon to add picture</a:t>
            </a:r>
          </a:p>
        </p:txBody>
      </p:sp>
      <p:sp>
        <p:nvSpPr>
          <p:cNvPr id="11" name="Picture Placeholder 10">
            <a:extLst>
              <a:ext uri="{FF2B5EF4-FFF2-40B4-BE49-F238E27FC236}">
                <a16:creationId xmlns:a16="http://schemas.microsoft.com/office/drawing/2014/main" id="{0BA4868D-8C4F-4D8C-8503-D228B962A508}"/>
              </a:ext>
            </a:extLst>
          </p:cNvPr>
          <p:cNvSpPr>
            <a:spLocks noGrp="1"/>
          </p:cNvSpPr>
          <p:nvPr>
            <p:ph type="pic" sz="quarter" idx="11"/>
          </p:nvPr>
        </p:nvSpPr>
        <p:spPr>
          <a:xfrm>
            <a:off x="4580664" y="3333846"/>
            <a:ext cx="3025161" cy="3106711"/>
          </a:xfrm>
          <a:custGeom>
            <a:avLst/>
            <a:gdLst>
              <a:gd name="connsiteX0" fmla="*/ 0 w 3025161"/>
              <a:gd name="connsiteY0" fmla="*/ 0 h 3106711"/>
              <a:gd name="connsiteX1" fmla="*/ 3025161 w 3025161"/>
              <a:gd name="connsiteY1" fmla="*/ 0 h 3106711"/>
              <a:gd name="connsiteX2" fmla="*/ 3025161 w 3025161"/>
              <a:gd name="connsiteY2" fmla="*/ 3106711 h 3106711"/>
              <a:gd name="connsiteX3" fmla="*/ 0 w 3025161"/>
              <a:gd name="connsiteY3" fmla="*/ 3106711 h 3106711"/>
            </a:gdLst>
            <a:ahLst/>
            <a:cxnLst>
              <a:cxn ang="0">
                <a:pos x="connsiteX0" y="connsiteY0"/>
              </a:cxn>
              <a:cxn ang="0">
                <a:pos x="connsiteX1" y="connsiteY1"/>
              </a:cxn>
              <a:cxn ang="0">
                <a:pos x="connsiteX2" y="connsiteY2"/>
              </a:cxn>
              <a:cxn ang="0">
                <a:pos x="connsiteX3" y="connsiteY3"/>
              </a:cxn>
            </a:cxnLst>
            <a:rect l="l" t="t" r="r" b="b"/>
            <a:pathLst>
              <a:path w="3025161" h="3106711">
                <a:moveTo>
                  <a:pt x="0" y="0"/>
                </a:moveTo>
                <a:lnTo>
                  <a:pt x="3025161" y="0"/>
                </a:lnTo>
                <a:lnTo>
                  <a:pt x="3025161" y="3106711"/>
                </a:lnTo>
                <a:lnTo>
                  <a:pt x="0" y="3106711"/>
                </a:lnTo>
                <a:close/>
              </a:path>
            </a:pathLst>
          </a:custGeom>
          <a:solidFill>
            <a:schemeClr val="bg1">
              <a:lumMod val="95000"/>
            </a:schemeClr>
          </a:solidFill>
        </p:spPr>
        <p:txBody>
          <a:bodyPr wrap="square">
            <a:noAutofit/>
          </a:bodyPr>
          <a:lstStyle/>
          <a:p>
            <a:r>
              <a:rPr lang="en-US"/>
              <a:t>Click icon to add picture</a:t>
            </a:r>
          </a:p>
        </p:txBody>
      </p:sp>
      <p:sp>
        <p:nvSpPr>
          <p:cNvPr id="14" name="Picture Placeholder 13">
            <a:extLst>
              <a:ext uri="{FF2B5EF4-FFF2-40B4-BE49-F238E27FC236}">
                <a16:creationId xmlns:a16="http://schemas.microsoft.com/office/drawing/2014/main" id="{91F2B982-4B17-4C6D-AAE7-203F4F4B5DB5}"/>
              </a:ext>
            </a:extLst>
          </p:cNvPr>
          <p:cNvSpPr>
            <a:spLocks noGrp="1"/>
          </p:cNvSpPr>
          <p:nvPr>
            <p:ph type="pic" sz="quarter" idx="12"/>
          </p:nvPr>
        </p:nvSpPr>
        <p:spPr>
          <a:xfrm>
            <a:off x="8156722" y="3333400"/>
            <a:ext cx="3025161" cy="3106711"/>
          </a:xfrm>
          <a:custGeom>
            <a:avLst/>
            <a:gdLst>
              <a:gd name="connsiteX0" fmla="*/ 0 w 3025161"/>
              <a:gd name="connsiteY0" fmla="*/ 0 h 3106711"/>
              <a:gd name="connsiteX1" fmla="*/ 3025161 w 3025161"/>
              <a:gd name="connsiteY1" fmla="*/ 0 h 3106711"/>
              <a:gd name="connsiteX2" fmla="*/ 3025161 w 3025161"/>
              <a:gd name="connsiteY2" fmla="*/ 3106711 h 3106711"/>
              <a:gd name="connsiteX3" fmla="*/ 0 w 3025161"/>
              <a:gd name="connsiteY3" fmla="*/ 3106711 h 3106711"/>
            </a:gdLst>
            <a:ahLst/>
            <a:cxnLst>
              <a:cxn ang="0">
                <a:pos x="connsiteX0" y="connsiteY0"/>
              </a:cxn>
              <a:cxn ang="0">
                <a:pos x="connsiteX1" y="connsiteY1"/>
              </a:cxn>
              <a:cxn ang="0">
                <a:pos x="connsiteX2" y="connsiteY2"/>
              </a:cxn>
              <a:cxn ang="0">
                <a:pos x="connsiteX3" y="connsiteY3"/>
              </a:cxn>
            </a:cxnLst>
            <a:rect l="l" t="t" r="r" b="b"/>
            <a:pathLst>
              <a:path w="3025161" h="3106711">
                <a:moveTo>
                  <a:pt x="0" y="0"/>
                </a:moveTo>
                <a:lnTo>
                  <a:pt x="3025161" y="0"/>
                </a:lnTo>
                <a:lnTo>
                  <a:pt x="3025161" y="3106711"/>
                </a:lnTo>
                <a:lnTo>
                  <a:pt x="0" y="3106711"/>
                </a:lnTo>
                <a:close/>
              </a:path>
            </a:pathLst>
          </a:custGeom>
          <a:solidFill>
            <a:schemeClr val="bg1">
              <a:lumMod val="95000"/>
            </a:schemeClr>
          </a:solidFill>
        </p:spPr>
        <p:txBody>
          <a:bodyPr wrap="square">
            <a:noAutofit/>
          </a:bodyPr>
          <a:lstStyle/>
          <a:p>
            <a:r>
              <a:rPr lang="en-US"/>
              <a:t>Click icon to add picture</a:t>
            </a:r>
          </a:p>
        </p:txBody>
      </p:sp>
      <p:sp>
        <p:nvSpPr>
          <p:cNvPr id="5" name="Content Placeholder 3">
            <a:extLst>
              <a:ext uri="{FF2B5EF4-FFF2-40B4-BE49-F238E27FC236}">
                <a16:creationId xmlns:a16="http://schemas.microsoft.com/office/drawing/2014/main" id="{20F4A6EA-7956-DE44-A7E2-6570C6F44ABE}"/>
              </a:ext>
            </a:extLst>
          </p:cNvPr>
          <p:cNvSpPr>
            <a:spLocks noGrp="1"/>
          </p:cNvSpPr>
          <p:nvPr>
            <p:ph sz="quarter" idx="13"/>
          </p:nvPr>
        </p:nvSpPr>
        <p:spPr>
          <a:xfrm>
            <a:off x="794410" y="937059"/>
            <a:ext cx="10387473" cy="2216139"/>
          </a:xfrm>
        </p:spPr>
        <p:txBody>
          <a:bodyPr>
            <a:noAutofit/>
          </a:bodyPr>
          <a:lstStyle>
            <a:lvl1pPr marL="0" indent="0" algn="l">
              <a:buNone/>
              <a:defRPr sz="1800" b="0" i="0">
                <a:latin typeface="Arial Nova Light" panose="020B0304020202020204" pitchFamily="34" charset="0"/>
              </a:defRPr>
            </a:lvl1pPr>
            <a:lvl2pPr algn="l">
              <a:defRPr sz="1600"/>
            </a:lvl2pPr>
            <a:lvl3pPr algn="l">
              <a:defRPr sz="1400"/>
            </a:lvl3pPr>
            <a:lvl4pPr algn="l">
              <a:defRPr sz="1200"/>
            </a:lvl4pPr>
            <a:lvl5pPr algn="l">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49334189-F08C-9D40-8B1A-F69622BE993D}"/>
              </a:ext>
            </a:extLst>
          </p:cNvPr>
          <p:cNvSpPr>
            <a:spLocks noGrp="1"/>
          </p:cNvSpPr>
          <p:nvPr>
            <p:ph type="title"/>
          </p:nvPr>
        </p:nvSpPr>
        <p:spPr>
          <a:xfrm>
            <a:off x="794410" y="225449"/>
            <a:ext cx="5546085" cy="495568"/>
          </a:xfrm>
        </p:spPr>
        <p:txBody>
          <a:bodyPr anchor="ctr">
            <a:noAutofit/>
          </a:bodyPr>
          <a:lstStyle>
            <a:lvl1pPr algn="l">
              <a:defRPr sz="2200" b="1" i="0">
                <a:latin typeface="Arial Nova Light" panose="020B0304020202020204"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9B69F26B-824E-E742-C69C-C0268BA4375A}"/>
              </a:ext>
            </a:extLst>
          </p:cNvPr>
          <p:cNvSpPr/>
          <p:nvPr userDrawn="1"/>
        </p:nvSpPr>
        <p:spPr>
          <a:xfrm>
            <a:off x="11181883" y="9407"/>
            <a:ext cx="795131" cy="927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094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mp; Vertical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1A0DF2-07E7-2769-3670-0D5EFD6F8062}"/>
              </a:ext>
            </a:extLst>
          </p:cNvPr>
          <p:cNvSpPr/>
          <p:nvPr userDrawn="1"/>
        </p:nvSpPr>
        <p:spPr>
          <a:xfrm>
            <a:off x="11237843" y="0"/>
            <a:ext cx="954157" cy="626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167755D6-EFB1-4C68-A1E2-85B7AEF18E58}"/>
              </a:ext>
            </a:extLst>
          </p:cNvPr>
          <p:cNvSpPr>
            <a:spLocks noGrp="1"/>
          </p:cNvSpPr>
          <p:nvPr>
            <p:ph type="pic" sz="quarter" idx="10"/>
          </p:nvPr>
        </p:nvSpPr>
        <p:spPr>
          <a:xfrm>
            <a:off x="7016636" y="0"/>
            <a:ext cx="4901785" cy="6513701"/>
          </a:xfrm>
          <a:custGeom>
            <a:avLst/>
            <a:gdLst>
              <a:gd name="connsiteX0" fmla="*/ 2552114 w 4901785"/>
              <a:gd name="connsiteY0" fmla="*/ 0 h 6858000"/>
              <a:gd name="connsiteX1" fmla="*/ 4901785 w 4901785"/>
              <a:gd name="connsiteY1" fmla="*/ 0 h 6858000"/>
              <a:gd name="connsiteX2" fmla="*/ 4901785 w 4901785"/>
              <a:gd name="connsiteY2" fmla="*/ 6858000 h 6858000"/>
              <a:gd name="connsiteX3" fmla="*/ 2552114 w 4901785"/>
              <a:gd name="connsiteY3" fmla="*/ 6858000 h 6858000"/>
              <a:gd name="connsiteX4" fmla="*/ 0 w 4901785"/>
              <a:gd name="connsiteY4" fmla="*/ 0 h 6858000"/>
              <a:gd name="connsiteX5" fmla="*/ 2349671 w 4901785"/>
              <a:gd name="connsiteY5" fmla="*/ 0 h 6858000"/>
              <a:gd name="connsiteX6" fmla="*/ 2349671 w 4901785"/>
              <a:gd name="connsiteY6" fmla="*/ 6858000 h 6858000"/>
              <a:gd name="connsiteX7" fmla="*/ 0 w 490178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1785" h="6858000">
                <a:moveTo>
                  <a:pt x="2552114" y="0"/>
                </a:moveTo>
                <a:lnTo>
                  <a:pt x="4901785" y="0"/>
                </a:lnTo>
                <a:lnTo>
                  <a:pt x="4901785" y="6858000"/>
                </a:lnTo>
                <a:lnTo>
                  <a:pt x="2552114" y="6858000"/>
                </a:lnTo>
                <a:close/>
                <a:moveTo>
                  <a:pt x="0" y="0"/>
                </a:moveTo>
                <a:lnTo>
                  <a:pt x="2349671" y="0"/>
                </a:lnTo>
                <a:lnTo>
                  <a:pt x="2349671" y="6858000"/>
                </a:lnTo>
                <a:lnTo>
                  <a:pt x="0" y="6858000"/>
                </a:lnTo>
                <a:close/>
              </a:path>
            </a:pathLst>
          </a:custGeom>
          <a:solidFill>
            <a:schemeClr val="bg1">
              <a:lumMod val="95000"/>
            </a:schemeClr>
          </a:solidFill>
        </p:spPr>
        <p:txBody>
          <a:bodyPr wrap="square">
            <a:noAutofit/>
          </a:bodyPr>
          <a:lstStyle/>
          <a:p>
            <a:r>
              <a:rPr lang="en-US"/>
              <a:t>Click icon to add picture</a:t>
            </a:r>
          </a:p>
        </p:txBody>
      </p:sp>
      <p:sp>
        <p:nvSpPr>
          <p:cNvPr id="11" name="Title 1">
            <a:extLst>
              <a:ext uri="{FF2B5EF4-FFF2-40B4-BE49-F238E27FC236}">
                <a16:creationId xmlns:a16="http://schemas.microsoft.com/office/drawing/2014/main" id="{82FBF6E8-E905-E844-A15E-726B892984BE}"/>
              </a:ext>
            </a:extLst>
          </p:cNvPr>
          <p:cNvSpPr>
            <a:spLocks noGrp="1"/>
          </p:cNvSpPr>
          <p:nvPr>
            <p:ph type="title"/>
          </p:nvPr>
        </p:nvSpPr>
        <p:spPr>
          <a:xfrm>
            <a:off x="676380" y="246439"/>
            <a:ext cx="5419114" cy="495568"/>
          </a:xfrm>
        </p:spPr>
        <p:txBody>
          <a:bodyPr vert="horz" lIns="91440" tIns="45720" rIns="91440" bIns="45720" rtlCol="0" anchor="ctr">
            <a:noAutofit/>
          </a:bodyPr>
          <a:lstStyle>
            <a:lvl1pPr algn="l">
              <a:defRPr lang="en-US" sz="2200" b="1" dirty="0"/>
            </a:lvl1pPr>
          </a:lstStyle>
          <a:p>
            <a:pPr lvl="0"/>
            <a:r>
              <a:rPr lang="en-US"/>
              <a:t>Click to edit Master title style</a:t>
            </a:r>
          </a:p>
        </p:txBody>
      </p:sp>
      <p:sp>
        <p:nvSpPr>
          <p:cNvPr id="12" name="Content Placeholder 3">
            <a:extLst>
              <a:ext uri="{FF2B5EF4-FFF2-40B4-BE49-F238E27FC236}">
                <a16:creationId xmlns:a16="http://schemas.microsoft.com/office/drawing/2014/main" id="{73F3D0F3-5F28-7D4D-A3E6-1A6BCA9BEAEE}"/>
              </a:ext>
            </a:extLst>
          </p:cNvPr>
          <p:cNvSpPr>
            <a:spLocks noGrp="1"/>
          </p:cNvSpPr>
          <p:nvPr>
            <p:ph sz="quarter" idx="11"/>
          </p:nvPr>
        </p:nvSpPr>
        <p:spPr>
          <a:xfrm>
            <a:off x="676887" y="843149"/>
            <a:ext cx="5419114" cy="5197334"/>
          </a:xfrm>
        </p:spPr>
        <p:txBody>
          <a:bodyPr tIns="54864" bIns="54864">
            <a:noAutofit/>
          </a:bodyPr>
          <a:lstStyle>
            <a:lvl1pPr marL="0" indent="0">
              <a:buNone/>
              <a:defRPr sz="1800" b="0" i="0">
                <a:latin typeface="Arial Nova Light" panose="020B0304020202020204" pitchFamily="34" charset="0"/>
              </a:defRPr>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6">
            <a:extLst>
              <a:ext uri="{FF2B5EF4-FFF2-40B4-BE49-F238E27FC236}">
                <a16:creationId xmlns:a16="http://schemas.microsoft.com/office/drawing/2014/main" id="{78CCB7A3-FEB9-1341-A740-823FC2AADA6E}"/>
              </a:ext>
            </a:extLst>
          </p:cNvPr>
          <p:cNvSpPr>
            <a:spLocks noGrp="1"/>
          </p:cNvSpPr>
          <p:nvPr>
            <p:ph type="body" sz="quarter" idx="18" hasCustomPrompt="1"/>
          </p:nvPr>
        </p:nvSpPr>
        <p:spPr>
          <a:xfrm>
            <a:off x="676380" y="5829499"/>
            <a:ext cx="5415481" cy="455602"/>
          </a:xfrm>
        </p:spPr>
        <p:txBody>
          <a:bodyPr>
            <a:noAutofit/>
          </a:bodyPr>
          <a:lstStyle>
            <a:lvl1pPr marL="0" indent="0" algn="l">
              <a:buNone/>
              <a:defRPr sz="1600" b="1" i="1"/>
            </a:lvl1pPr>
            <a:lvl2pPr marL="457200" indent="0">
              <a:buNone/>
              <a:defRPr/>
            </a:lvl2pPr>
          </a:lstStyle>
          <a:p>
            <a:pPr lvl="0"/>
            <a:r>
              <a:rPr lang="en-US"/>
              <a:t>Click to edit optional call to action</a:t>
            </a:r>
          </a:p>
        </p:txBody>
      </p:sp>
    </p:spTree>
    <p:extLst>
      <p:ext uri="{BB962C8B-B14F-4D97-AF65-F5344CB8AC3E}">
        <p14:creationId xmlns:p14="http://schemas.microsoft.com/office/powerpoint/2010/main" val="2314427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4255EE-BF82-B55D-C5D9-ECA14AA94BEB}"/>
              </a:ext>
            </a:extLst>
          </p:cNvPr>
          <p:cNvSpPr/>
          <p:nvPr userDrawn="1"/>
        </p:nvSpPr>
        <p:spPr>
          <a:xfrm>
            <a:off x="10972800" y="212522"/>
            <a:ext cx="1219200" cy="537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3D90B537-EC04-43FF-962A-87383AB2FAEC}"/>
              </a:ext>
            </a:extLst>
          </p:cNvPr>
          <p:cNvSpPr>
            <a:spLocks noGrp="1"/>
          </p:cNvSpPr>
          <p:nvPr>
            <p:ph type="pic" sz="quarter" idx="10"/>
          </p:nvPr>
        </p:nvSpPr>
        <p:spPr>
          <a:xfrm>
            <a:off x="1" y="1534887"/>
            <a:ext cx="5568495" cy="3966924"/>
          </a:xfrm>
          <a:custGeom>
            <a:avLst/>
            <a:gdLst>
              <a:gd name="connsiteX0" fmla="*/ 5039859 w 5568495"/>
              <a:gd name="connsiteY0" fmla="*/ 0 h 3966924"/>
              <a:gd name="connsiteX1" fmla="*/ 5191701 w 5568495"/>
              <a:gd name="connsiteY1" fmla="*/ 0 h 3966924"/>
              <a:gd name="connsiteX2" fmla="*/ 5191701 w 5568495"/>
              <a:gd name="connsiteY2" fmla="*/ 355812 h 3966924"/>
              <a:gd name="connsiteX3" fmla="*/ 3692959 w 5568495"/>
              <a:gd name="connsiteY3" fmla="*/ 775973 h 3966924"/>
              <a:gd name="connsiteX4" fmla="*/ 3268362 w 5568495"/>
              <a:gd name="connsiteY4" fmla="*/ 1779060 h 3966924"/>
              <a:gd name="connsiteX5" fmla="*/ 3290857 w 5568495"/>
              <a:gd name="connsiteY5" fmla="*/ 1809340 h 3966924"/>
              <a:gd name="connsiteX6" fmla="*/ 4269398 w 5568495"/>
              <a:gd name="connsiteY6" fmla="*/ 1317262 h 3966924"/>
              <a:gd name="connsiteX7" fmla="*/ 5202948 w 5568495"/>
              <a:gd name="connsiteY7" fmla="*/ 1703354 h 3966924"/>
              <a:gd name="connsiteX8" fmla="*/ 5568495 w 5568495"/>
              <a:gd name="connsiteY8" fmla="*/ 2634521 h 3966924"/>
              <a:gd name="connsiteX9" fmla="*/ 5188889 w 5568495"/>
              <a:gd name="connsiteY9" fmla="*/ 3584615 h 3966924"/>
              <a:gd name="connsiteX10" fmla="*/ 4224407 w 5568495"/>
              <a:gd name="connsiteY10" fmla="*/ 3966924 h 3966924"/>
              <a:gd name="connsiteX11" fmla="*/ 3223371 w 5568495"/>
              <a:gd name="connsiteY11" fmla="*/ 3512697 h 3966924"/>
              <a:gd name="connsiteX12" fmla="*/ 2829706 w 5568495"/>
              <a:gd name="connsiteY12" fmla="*/ 2354414 h 3966924"/>
              <a:gd name="connsiteX13" fmla="*/ 3251490 w 5568495"/>
              <a:gd name="connsiteY13" fmla="*/ 741906 h 3966924"/>
              <a:gd name="connsiteX14" fmla="*/ 5039859 w 5568495"/>
              <a:gd name="connsiteY14" fmla="*/ 0 h 3966924"/>
              <a:gd name="connsiteX15" fmla="*/ 1963641 w 5568495"/>
              <a:gd name="connsiteY15" fmla="*/ 0 h 3966924"/>
              <a:gd name="connsiteX16" fmla="*/ 2115483 w 5568495"/>
              <a:gd name="connsiteY16" fmla="*/ 0 h 3966924"/>
              <a:gd name="connsiteX17" fmla="*/ 2115483 w 5568495"/>
              <a:gd name="connsiteY17" fmla="*/ 355812 h 3966924"/>
              <a:gd name="connsiteX18" fmla="*/ 616741 w 5568495"/>
              <a:gd name="connsiteY18" fmla="*/ 775973 h 3966924"/>
              <a:gd name="connsiteX19" fmla="*/ 192144 w 5568495"/>
              <a:gd name="connsiteY19" fmla="*/ 1779060 h 3966924"/>
              <a:gd name="connsiteX20" fmla="*/ 214639 w 5568495"/>
              <a:gd name="connsiteY20" fmla="*/ 1809340 h 3966924"/>
              <a:gd name="connsiteX21" fmla="*/ 1193180 w 5568495"/>
              <a:gd name="connsiteY21" fmla="*/ 1317262 h 3966924"/>
              <a:gd name="connsiteX22" fmla="*/ 2126730 w 5568495"/>
              <a:gd name="connsiteY22" fmla="*/ 1703354 h 3966924"/>
              <a:gd name="connsiteX23" fmla="*/ 2492277 w 5568495"/>
              <a:gd name="connsiteY23" fmla="*/ 2634521 h 3966924"/>
              <a:gd name="connsiteX24" fmla="*/ 2112671 w 5568495"/>
              <a:gd name="connsiteY24" fmla="*/ 3584615 h 3966924"/>
              <a:gd name="connsiteX25" fmla="*/ 1148189 w 5568495"/>
              <a:gd name="connsiteY25" fmla="*/ 3966924 h 3966924"/>
              <a:gd name="connsiteX26" fmla="*/ 147153 w 5568495"/>
              <a:gd name="connsiteY26" fmla="*/ 3512697 h 3966924"/>
              <a:gd name="connsiteX27" fmla="*/ 54888 w 5568495"/>
              <a:gd name="connsiteY27" fmla="*/ 3395237 h 3966924"/>
              <a:gd name="connsiteX28" fmla="*/ 0 w 5568495"/>
              <a:gd name="connsiteY28" fmla="*/ 3309252 h 3966924"/>
              <a:gd name="connsiteX29" fmla="*/ 0 w 5568495"/>
              <a:gd name="connsiteY29" fmla="*/ 1096584 h 3966924"/>
              <a:gd name="connsiteX30" fmla="*/ 934 w 5568495"/>
              <a:gd name="connsiteY30" fmla="*/ 1093933 h 3966924"/>
              <a:gd name="connsiteX31" fmla="*/ 709534 w 5568495"/>
              <a:gd name="connsiteY31" fmla="*/ 242256 h 3966924"/>
              <a:gd name="connsiteX32" fmla="*/ 1963641 w 5568495"/>
              <a:gd name="connsiteY32" fmla="*/ 0 h 396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68495" h="3966924">
                <a:moveTo>
                  <a:pt x="5039859" y="0"/>
                </a:moveTo>
                <a:lnTo>
                  <a:pt x="5191701" y="0"/>
                </a:lnTo>
                <a:lnTo>
                  <a:pt x="5191701" y="355812"/>
                </a:lnTo>
                <a:cubicBezTo>
                  <a:pt x="4445610" y="355812"/>
                  <a:pt x="3946030" y="495865"/>
                  <a:pt x="3692959" y="775973"/>
                </a:cubicBezTo>
                <a:cubicBezTo>
                  <a:pt x="3439888" y="1056080"/>
                  <a:pt x="3298356" y="1390442"/>
                  <a:pt x="3268362" y="1779060"/>
                </a:cubicBezTo>
                <a:lnTo>
                  <a:pt x="3290857" y="1809340"/>
                </a:lnTo>
                <a:cubicBezTo>
                  <a:pt x="3538304" y="1481288"/>
                  <a:pt x="3864484" y="1317262"/>
                  <a:pt x="4269398" y="1317262"/>
                </a:cubicBezTo>
                <a:cubicBezTo>
                  <a:pt x="4648067" y="1317262"/>
                  <a:pt x="4959250" y="1445959"/>
                  <a:pt x="5202948" y="1703354"/>
                </a:cubicBezTo>
                <a:cubicBezTo>
                  <a:pt x="5446646" y="1960751"/>
                  <a:pt x="5568495" y="2271140"/>
                  <a:pt x="5568495" y="2634521"/>
                </a:cubicBezTo>
                <a:cubicBezTo>
                  <a:pt x="5568495" y="3013046"/>
                  <a:pt x="5441960" y="3329744"/>
                  <a:pt x="5188889" y="3584615"/>
                </a:cubicBezTo>
                <a:cubicBezTo>
                  <a:pt x="4935818" y="3839488"/>
                  <a:pt x="4614324" y="3966924"/>
                  <a:pt x="4224407" y="3966924"/>
                </a:cubicBezTo>
                <a:cubicBezTo>
                  <a:pt x="3819495" y="3966924"/>
                  <a:pt x="3485815" y="3815515"/>
                  <a:pt x="3223371" y="3512697"/>
                </a:cubicBezTo>
                <a:cubicBezTo>
                  <a:pt x="2960928" y="3209878"/>
                  <a:pt x="2829706" y="2823783"/>
                  <a:pt x="2829706" y="2354414"/>
                </a:cubicBezTo>
                <a:cubicBezTo>
                  <a:pt x="2829706" y="1774013"/>
                  <a:pt x="2970300" y="1236509"/>
                  <a:pt x="3251490" y="741906"/>
                </a:cubicBezTo>
                <a:cubicBezTo>
                  <a:pt x="3532681" y="247302"/>
                  <a:pt x="4128803" y="0"/>
                  <a:pt x="5039859" y="0"/>
                </a:cubicBezTo>
                <a:close/>
                <a:moveTo>
                  <a:pt x="1963641" y="0"/>
                </a:moveTo>
                <a:lnTo>
                  <a:pt x="2115483" y="0"/>
                </a:lnTo>
                <a:lnTo>
                  <a:pt x="2115483" y="355812"/>
                </a:lnTo>
                <a:cubicBezTo>
                  <a:pt x="1369393" y="355812"/>
                  <a:pt x="869811" y="495865"/>
                  <a:pt x="616741" y="775973"/>
                </a:cubicBezTo>
                <a:cubicBezTo>
                  <a:pt x="363669" y="1056080"/>
                  <a:pt x="222138" y="1390442"/>
                  <a:pt x="192144" y="1779060"/>
                </a:cubicBezTo>
                <a:lnTo>
                  <a:pt x="214639" y="1809340"/>
                </a:lnTo>
                <a:cubicBezTo>
                  <a:pt x="462086" y="1481288"/>
                  <a:pt x="788267" y="1317262"/>
                  <a:pt x="1193180" y="1317262"/>
                </a:cubicBezTo>
                <a:cubicBezTo>
                  <a:pt x="1571850" y="1317262"/>
                  <a:pt x="1883033" y="1445959"/>
                  <a:pt x="2126730" y="1703354"/>
                </a:cubicBezTo>
                <a:cubicBezTo>
                  <a:pt x="2370428" y="1960751"/>
                  <a:pt x="2492277" y="2271140"/>
                  <a:pt x="2492277" y="2634521"/>
                </a:cubicBezTo>
                <a:cubicBezTo>
                  <a:pt x="2492277" y="3013046"/>
                  <a:pt x="2365742" y="3329744"/>
                  <a:pt x="2112671" y="3584615"/>
                </a:cubicBezTo>
                <a:cubicBezTo>
                  <a:pt x="1859600" y="3839488"/>
                  <a:pt x="1538106" y="3966924"/>
                  <a:pt x="1148189" y="3966924"/>
                </a:cubicBezTo>
                <a:cubicBezTo>
                  <a:pt x="743276" y="3966924"/>
                  <a:pt x="409597" y="3815515"/>
                  <a:pt x="147153" y="3512697"/>
                </a:cubicBezTo>
                <a:cubicBezTo>
                  <a:pt x="114348" y="3474845"/>
                  <a:pt x="83593" y="3435691"/>
                  <a:pt x="54888" y="3395237"/>
                </a:cubicBezTo>
                <a:lnTo>
                  <a:pt x="0" y="3309252"/>
                </a:lnTo>
                <a:lnTo>
                  <a:pt x="0" y="1096584"/>
                </a:lnTo>
                <a:lnTo>
                  <a:pt x="934" y="1093933"/>
                </a:lnTo>
                <a:cubicBezTo>
                  <a:pt x="165899" y="687650"/>
                  <a:pt x="402099" y="403759"/>
                  <a:pt x="709534" y="242256"/>
                </a:cubicBezTo>
                <a:cubicBezTo>
                  <a:pt x="1016968" y="80752"/>
                  <a:pt x="1435004" y="0"/>
                  <a:pt x="1963641" y="0"/>
                </a:cubicBezTo>
                <a:close/>
              </a:path>
            </a:pathLst>
          </a:custGeom>
          <a:solidFill>
            <a:schemeClr val="bg1">
              <a:lumMod val="95000"/>
            </a:schemeClr>
          </a:solidFill>
        </p:spPr>
        <p:txBody>
          <a:bodyPr wrap="square">
            <a:noAutofit/>
          </a:bodyPr>
          <a:lstStyle/>
          <a:p>
            <a:r>
              <a:rPr lang="en-US"/>
              <a:t>Click icon to add picture</a:t>
            </a:r>
          </a:p>
        </p:txBody>
      </p:sp>
      <p:sp>
        <p:nvSpPr>
          <p:cNvPr id="8" name="Title 1">
            <a:extLst>
              <a:ext uri="{FF2B5EF4-FFF2-40B4-BE49-F238E27FC236}">
                <a16:creationId xmlns:a16="http://schemas.microsoft.com/office/drawing/2014/main" id="{B270951B-D9F4-DD4D-960A-A437B8B6479C}"/>
              </a:ext>
            </a:extLst>
          </p:cNvPr>
          <p:cNvSpPr>
            <a:spLocks noGrp="1"/>
          </p:cNvSpPr>
          <p:nvPr>
            <p:ph type="title"/>
          </p:nvPr>
        </p:nvSpPr>
        <p:spPr>
          <a:xfrm>
            <a:off x="650560" y="233503"/>
            <a:ext cx="5299666" cy="499191"/>
          </a:xfrm>
        </p:spPr>
        <p:txBody>
          <a:bodyPr vert="horz" lIns="91440" tIns="45720" rIns="91440" bIns="45720" rtlCol="0" anchor="ctr">
            <a:normAutofit/>
          </a:bodyPr>
          <a:lstStyle>
            <a:lvl1pPr algn="l">
              <a:defRPr lang="en-US" sz="2200" b="1" dirty="0"/>
            </a:lvl1pPr>
          </a:lstStyle>
          <a:p>
            <a:pPr lvl="0"/>
            <a:r>
              <a:rPr lang="en-US"/>
              <a:t>Click to edit Master title style</a:t>
            </a:r>
          </a:p>
        </p:txBody>
      </p:sp>
      <p:sp>
        <p:nvSpPr>
          <p:cNvPr id="13" name="Content Placeholder 3">
            <a:extLst>
              <a:ext uri="{FF2B5EF4-FFF2-40B4-BE49-F238E27FC236}">
                <a16:creationId xmlns:a16="http://schemas.microsoft.com/office/drawing/2014/main" id="{176CC9F5-4FD5-C943-9582-7D7BC96703E4}"/>
              </a:ext>
            </a:extLst>
          </p:cNvPr>
          <p:cNvSpPr>
            <a:spLocks noGrp="1"/>
          </p:cNvSpPr>
          <p:nvPr>
            <p:ph sz="quarter" idx="11"/>
          </p:nvPr>
        </p:nvSpPr>
        <p:spPr>
          <a:xfrm>
            <a:off x="6733308" y="1072454"/>
            <a:ext cx="4531181" cy="5065502"/>
          </a:xfrm>
        </p:spPr>
        <p:txBody>
          <a:bodyPr tIns="54864" bIns="54864">
            <a:normAutofit/>
          </a:bodyPr>
          <a:lstStyle>
            <a:lvl1pPr marL="0" indent="0">
              <a:buNone/>
              <a:defRPr sz="1400" b="0" i="0">
                <a:latin typeface="Arial Nova Light" panose="020B0304020202020204" pitchFamily="34" charset="0"/>
              </a:defRPr>
            </a:lvl1pPr>
            <a:lvl2pPr>
              <a:defRPr sz="1200"/>
            </a:lvl2pPr>
            <a:lvl3pPr>
              <a:defRPr sz="1100"/>
            </a:lvl3pPr>
            <a:lvl4pPr>
              <a:defRPr sz="105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902F587E-5754-D942-8999-A14226F91FEC}"/>
              </a:ext>
            </a:extLst>
          </p:cNvPr>
          <p:cNvSpPr>
            <a:spLocks noGrp="1"/>
          </p:cNvSpPr>
          <p:nvPr>
            <p:ph type="body" sz="quarter" idx="13" hasCustomPrompt="1"/>
          </p:nvPr>
        </p:nvSpPr>
        <p:spPr>
          <a:xfrm>
            <a:off x="6733124" y="750373"/>
            <a:ext cx="4528144" cy="228600"/>
          </a:xfrm>
        </p:spPr>
        <p:txBody>
          <a:bodyPr anchor="ctr">
            <a:noAutofit/>
          </a:bodyPr>
          <a:lstStyle>
            <a:lvl1pPr>
              <a:defRPr sz="1600" b="0" i="1">
                <a:solidFill>
                  <a:srgbClr val="3081B9"/>
                </a:solidFill>
                <a:latin typeface="Arial Nova Light" panose="020B0304020202020204" pitchFamily="34" charset="0"/>
              </a:defRPr>
            </a:lvl1pPr>
            <a:lvl2pPr marL="457200" indent="0">
              <a:buNone/>
              <a:defRPr/>
            </a:lvl2pPr>
          </a:lstStyle>
          <a:p>
            <a:pPr lvl="0"/>
            <a:r>
              <a:rPr lang="en-US"/>
              <a:t>Click to edit subtitle</a:t>
            </a:r>
          </a:p>
        </p:txBody>
      </p:sp>
      <p:sp>
        <p:nvSpPr>
          <p:cNvPr id="15" name="Text Placeholder 16">
            <a:extLst>
              <a:ext uri="{FF2B5EF4-FFF2-40B4-BE49-F238E27FC236}">
                <a16:creationId xmlns:a16="http://schemas.microsoft.com/office/drawing/2014/main" id="{7101DB4B-581F-E84A-8EBE-C00AC9A4FCA5}"/>
              </a:ext>
            </a:extLst>
          </p:cNvPr>
          <p:cNvSpPr>
            <a:spLocks noGrp="1"/>
          </p:cNvSpPr>
          <p:nvPr>
            <p:ph type="body" sz="quarter" idx="18" hasCustomPrompt="1"/>
          </p:nvPr>
        </p:nvSpPr>
        <p:spPr>
          <a:xfrm>
            <a:off x="6733125" y="6137956"/>
            <a:ext cx="4528143" cy="455602"/>
          </a:xfrm>
        </p:spPr>
        <p:txBody>
          <a:bodyPr/>
          <a:lstStyle>
            <a:lvl1pPr marL="0" indent="0" algn="l">
              <a:buNone/>
              <a:defRPr sz="1600" b="1" i="1"/>
            </a:lvl1pPr>
            <a:lvl2pPr marL="457200" indent="0">
              <a:buNone/>
              <a:defRPr/>
            </a:lvl2pPr>
          </a:lstStyle>
          <a:p>
            <a:pPr lvl="0"/>
            <a:r>
              <a:rPr lang="en-US"/>
              <a:t>Click to edit optional call to action</a:t>
            </a:r>
          </a:p>
        </p:txBody>
      </p:sp>
    </p:spTree>
    <p:extLst>
      <p:ext uri="{BB962C8B-B14F-4D97-AF65-F5344CB8AC3E}">
        <p14:creationId xmlns:p14="http://schemas.microsoft.com/office/powerpoint/2010/main" val="4131345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mp; Desig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961960-841B-369F-5DB4-093D5EE464AB}"/>
              </a:ext>
            </a:extLst>
          </p:cNvPr>
          <p:cNvSpPr/>
          <p:nvPr userDrawn="1"/>
        </p:nvSpPr>
        <p:spPr>
          <a:xfrm>
            <a:off x="225115" y="218995"/>
            <a:ext cx="11926957" cy="96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912E1BFE-37F9-4694-A171-B60079C988B2}"/>
              </a:ext>
            </a:extLst>
          </p:cNvPr>
          <p:cNvSpPr>
            <a:spLocks noGrp="1"/>
          </p:cNvSpPr>
          <p:nvPr>
            <p:ph type="pic" sz="quarter" idx="10"/>
          </p:nvPr>
        </p:nvSpPr>
        <p:spPr>
          <a:xfrm>
            <a:off x="6162175" y="2"/>
            <a:ext cx="5683772" cy="6639004"/>
          </a:xfrm>
          <a:custGeom>
            <a:avLst/>
            <a:gdLst>
              <a:gd name="connsiteX0" fmla="*/ 4796340 w 5683772"/>
              <a:gd name="connsiteY0" fmla="*/ 2265104 h 6857999"/>
              <a:gd name="connsiteX1" fmla="*/ 5683772 w 5683772"/>
              <a:gd name="connsiteY1" fmla="*/ 2265104 h 6857999"/>
              <a:gd name="connsiteX2" fmla="*/ 5683772 w 5683772"/>
              <a:gd name="connsiteY2" fmla="*/ 4592894 h 6857999"/>
              <a:gd name="connsiteX3" fmla="*/ 4796340 w 5683772"/>
              <a:gd name="connsiteY3" fmla="*/ 4592894 h 6857999"/>
              <a:gd name="connsiteX4" fmla="*/ 3837072 w 5683772"/>
              <a:gd name="connsiteY4" fmla="*/ 1371599 h 6857999"/>
              <a:gd name="connsiteX5" fmla="*/ 4724504 w 5683772"/>
              <a:gd name="connsiteY5" fmla="*/ 1371599 h 6857999"/>
              <a:gd name="connsiteX6" fmla="*/ 4724504 w 5683772"/>
              <a:gd name="connsiteY6" fmla="*/ 5486399 h 6857999"/>
              <a:gd name="connsiteX7" fmla="*/ 3837072 w 5683772"/>
              <a:gd name="connsiteY7" fmla="*/ 5486399 h 6857999"/>
              <a:gd name="connsiteX8" fmla="*/ 959268 w 5683772"/>
              <a:gd name="connsiteY8" fmla="*/ 678872 h 6857999"/>
              <a:gd name="connsiteX9" fmla="*/ 1846700 w 5683772"/>
              <a:gd name="connsiteY9" fmla="*/ 678872 h 6857999"/>
              <a:gd name="connsiteX10" fmla="*/ 1846700 w 5683772"/>
              <a:gd name="connsiteY10" fmla="*/ 6857999 h 6857999"/>
              <a:gd name="connsiteX11" fmla="*/ 959268 w 5683772"/>
              <a:gd name="connsiteY11" fmla="*/ 6857999 h 6857999"/>
              <a:gd name="connsiteX12" fmla="*/ 2877804 w 5683772"/>
              <a:gd name="connsiteY12" fmla="*/ 678871 h 6857999"/>
              <a:gd name="connsiteX13" fmla="*/ 3765236 w 5683772"/>
              <a:gd name="connsiteY13" fmla="*/ 678871 h 6857999"/>
              <a:gd name="connsiteX14" fmla="*/ 3765236 w 5683772"/>
              <a:gd name="connsiteY14" fmla="*/ 6857999 h 6857999"/>
              <a:gd name="connsiteX15" fmla="*/ 2877804 w 5683772"/>
              <a:gd name="connsiteY15" fmla="*/ 6857999 h 6857999"/>
              <a:gd name="connsiteX16" fmla="*/ 1918536 w 5683772"/>
              <a:gd name="connsiteY16" fmla="*/ 339435 h 6857999"/>
              <a:gd name="connsiteX17" fmla="*/ 2805968 w 5683772"/>
              <a:gd name="connsiteY17" fmla="*/ 339435 h 6857999"/>
              <a:gd name="connsiteX18" fmla="*/ 2805968 w 5683772"/>
              <a:gd name="connsiteY18" fmla="*/ 6518563 h 6857999"/>
              <a:gd name="connsiteX19" fmla="*/ 1918536 w 5683772"/>
              <a:gd name="connsiteY19" fmla="*/ 6518563 h 6857999"/>
              <a:gd name="connsiteX20" fmla="*/ 0 w 5683772"/>
              <a:gd name="connsiteY20" fmla="*/ 0 h 6857999"/>
              <a:gd name="connsiteX21" fmla="*/ 887432 w 5683772"/>
              <a:gd name="connsiteY21" fmla="*/ 0 h 6857999"/>
              <a:gd name="connsiteX22" fmla="*/ 887432 w 5683772"/>
              <a:gd name="connsiteY22" fmla="*/ 6179127 h 6857999"/>
              <a:gd name="connsiteX23" fmla="*/ 0 w 5683772"/>
              <a:gd name="connsiteY23" fmla="*/ 617912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83772" h="6857999">
                <a:moveTo>
                  <a:pt x="4796340" y="2265104"/>
                </a:moveTo>
                <a:lnTo>
                  <a:pt x="5683772" y="2265104"/>
                </a:lnTo>
                <a:lnTo>
                  <a:pt x="5683772" y="4592894"/>
                </a:lnTo>
                <a:lnTo>
                  <a:pt x="4796340" y="4592894"/>
                </a:lnTo>
                <a:close/>
                <a:moveTo>
                  <a:pt x="3837072" y="1371599"/>
                </a:moveTo>
                <a:lnTo>
                  <a:pt x="4724504" y="1371599"/>
                </a:lnTo>
                <a:lnTo>
                  <a:pt x="4724504" y="5486399"/>
                </a:lnTo>
                <a:lnTo>
                  <a:pt x="3837072" y="5486399"/>
                </a:lnTo>
                <a:close/>
                <a:moveTo>
                  <a:pt x="959268" y="678872"/>
                </a:moveTo>
                <a:lnTo>
                  <a:pt x="1846700" y="678872"/>
                </a:lnTo>
                <a:lnTo>
                  <a:pt x="1846700" y="6857999"/>
                </a:lnTo>
                <a:lnTo>
                  <a:pt x="959268" y="6857999"/>
                </a:lnTo>
                <a:close/>
                <a:moveTo>
                  <a:pt x="2877804" y="678871"/>
                </a:moveTo>
                <a:lnTo>
                  <a:pt x="3765236" y="678871"/>
                </a:lnTo>
                <a:lnTo>
                  <a:pt x="3765236" y="6857999"/>
                </a:lnTo>
                <a:lnTo>
                  <a:pt x="2877804" y="6857999"/>
                </a:lnTo>
                <a:close/>
                <a:moveTo>
                  <a:pt x="1918536" y="339435"/>
                </a:moveTo>
                <a:lnTo>
                  <a:pt x="2805968" y="339435"/>
                </a:lnTo>
                <a:lnTo>
                  <a:pt x="2805968" y="6518563"/>
                </a:lnTo>
                <a:lnTo>
                  <a:pt x="1918536" y="6518563"/>
                </a:lnTo>
                <a:close/>
                <a:moveTo>
                  <a:pt x="0" y="0"/>
                </a:moveTo>
                <a:lnTo>
                  <a:pt x="887432" y="0"/>
                </a:lnTo>
                <a:lnTo>
                  <a:pt x="887432" y="6179127"/>
                </a:lnTo>
                <a:lnTo>
                  <a:pt x="0" y="6179127"/>
                </a:lnTo>
                <a:close/>
              </a:path>
            </a:pathLst>
          </a:custGeom>
          <a:solidFill>
            <a:schemeClr val="bg1">
              <a:lumMod val="95000"/>
            </a:schemeClr>
          </a:solidFill>
        </p:spPr>
        <p:txBody>
          <a:bodyPr wrap="square">
            <a:noAutofit/>
          </a:bodyPr>
          <a:lstStyle/>
          <a:p>
            <a:r>
              <a:rPr lang="en-US"/>
              <a:t>Click icon to add picture</a:t>
            </a:r>
          </a:p>
        </p:txBody>
      </p:sp>
      <p:sp>
        <p:nvSpPr>
          <p:cNvPr id="8" name="Title 1">
            <a:extLst>
              <a:ext uri="{FF2B5EF4-FFF2-40B4-BE49-F238E27FC236}">
                <a16:creationId xmlns:a16="http://schemas.microsoft.com/office/drawing/2014/main" id="{086CEC28-F418-094F-BCDF-C0CC7BE80CAD}"/>
              </a:ext>
            </a:extLst>
          </p:cNvPr>
          <p:cNvSpPr>
            <a:spLocks noGrp="1"/>
          </p:cNvSpPr>
          <p:nvPr>
            <p:ph type="title"/>
          </p:nvPr>
        </p:nvSpPr>
        <p:spPr>
          <a:xfrm>
            <a:off x="225115" y="481646"/>
            <a:ext cx="5343897" cy="455601"/>
          </a:xfrm>
        </p:spPr>
        <p:txBody>
          <a:bodyPr vert="horz" lIns="91440" tIns="45720" rIns="91440" bIns="45720" rtlCol="0" anchor="ctr">
            <a:noAutofit/>
          </a:bodyPr>
          <a:lstStyle>
            <a:lvl1pPr algn="l">
              <a:defRPr lang="en-US" sz="2200" b="1" dirty="0"/>
            </a:lvl1pPr>
          </a:lstStyle>
          <a:p>
            <a:pPr lvl="0"/>
            <a:r>
              <a:rPr lang="en-US"/>
              <a:t>Click to edit Master title style</a:t>
            </a:r>
          </a:p>
        </p:txBody>
      </p:sp>
      <p:sp>
        <p:nvSpPr>
          <p:cNvPr id="13" name="Content Placeholder 3">
            <a:extLst>
              <a:ext uri="{FF2B5EF4-FFF2-40B4-BE49-F238E27FC236}">
                <a16:creationId xmlns:a16="http://schemas.microsoft.com/office/drawing/2014/main" id="{89B818C0-568B-FE48-B395-EF752BE0195C}"/>
              </a:ext>
            </a:extLst>
          </p:cNvPr>
          <p:cNvSpPr>
            <a:spLocks noGrp="1"/>
          </p:cNvSpPr>
          <p:nvPr>
            <p:ph sz="quarter" idx="11"/>
          </p:nvPr>
        </p:nvSpPr>
        <p:spPr>
          <a:xfrm>
            <a:off x="225115" y="1181951"/>
            <a:ext cx="5630935" cy="5194403"/>
          </a:xfrm>
        </p:spPr>
        <p:txBody>
          <a:bodyPr tIns="54864" bIns="54864">
            <a:noAutofit/>
          </a:bodyPr>
          <a:lstStyle>
            <a:lvl1pPr marL="0" indent="0">
              <a:buNone/>
              <a:defRPr sz="1400" b="0" i="0">
                <a:latin typeface="Arial Nova Light" panose="020B0304020202020204" pitchFamily="34" charset="0"/>
              </a:defRPr>
            </a:lvl1pPr>
            <a:lvl2pPr>
              <a:defRPr sz="1200"/>
            </a:lvl2pPr>
            <a:lvl3pPr>
              <a:defRPr sz="1100"/>
            </a:lvl3pPr>
            <a:lvl4pPr>
              <a:defRPr sz="105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798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mp; Desktop">
    <p:spTree>
      <p:nvGrpSpPr>
        <p:cNvPr id="1" name=""/>
        <p:cNvGrpSpPr/>
        <p:nvPr/>
      </p:nvGrpSpPr>
      <p:grpSpPr>
        <a:xfrm>
          <a:off x="0" y="0"/>
          <a:ext cx="0" cy="0"/>
          <a:chOff x="0" y="0"/>
          <a:chExt cx="0" cy="0"/>
        </a:xfrm>
      </p:grpSpPr>
      <p:pic>
        <p:nvPicPr>
          <p:cNvPr id="5" name="Picture 4" descr="A picture containing text, display, electronics&#10;&#10;Description automatically generated">
            <a:extLst>
              <a:ext uri="{FF2B5EF4-FFF2-40B4-BE49-F238E27FC236}">
                <a16:creationId xmlns:a16="http://schemas.microsoft.com/office/drawing/2014/main" id="{0B680D1A-681A-1FE5-6AEA-46CB3993CB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8755" y="883492"/>
            <a:ext cx="6923900" cy="5309996"/>
          </a:xfrm>
          <a:prstGeom prst="rect">
            <a:avLst/>
          </a:prstGeom>
        </p:spPr>
      </p:pic>
      <p:sp>
        <p:nvSpPr>
          <p:cNvPr id="6" name="Rectangle 5">
            <a:extLst>
              <a:ext uri="{FF2B5EF4-FFF2-40B4-BE49-F238E27FC236}">
                <a16:creationId xmlns:a16="http://schemas.microsoft.com/office/drawing/2014/main" id="{BCE54B40-9697-5C67-0984-4690158B8E1B}"/>
              </a:ext>
            </a:extLst>
          </p:cNvPr>
          <p:cNvSpPr/>
          <p:nvPr userDrawn="1"/>
        </p:nvSpPr>
        <p:spPr>
          <a:xfrm>
            <a:off x="11395579" y="6015046"/>
            <a:ext cx="650646" cy="685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7">
            <a:extLst>
              <a:ext uri="{FF2B5EF4-FFF2-40B4-BE49-F238E27FC236}">
                <a16:creationId xmlns:a16="http://schemas.microsoft.com/office/drawing/2014/main" id="{3EBB4D07-8C41-4687-A8FC-DC41BD68938D}"/>
              </a:ext>
            </a:extLst>
          </p:cNvPr>
          <p:cNvSpPr>
            <a:spLocks noGrp="1"/>
          </p:cNvSpPr>
          <p:nvPr>
            <p:ph type="pic" sz="quarter" idx="11"/>
          </p:nvPr>
        </p:nvSpPr>
        <p:spPr>
          <a:xfrm>
            <a:off x="6249206" y="1313630"/>
            <a:ext cx="5301311" cy="2975250"/>
          </a:xfrm>
          <a:custGeom>
            <a:avLst/>
            <a:gdLst>
              <a:gd name="connsiteX0" fmla="*/ 0 w 2051050"/>
              <a:gd name="connsiteY0" fmla="*/ 0 h 3625850"/>
              <a:gd name="connsiteX1" fmla="*/ 2051050 w 2051050"/>
              <a:gd name="connsiteY1" fmla="*/ 0 h 3625850"/>
              <a:gd name="connsiteX2" fmla="*/ 2051050 w 2051050"/>
              <a:gd name="connsiteY2" fmla="*/ 3625850 h 3625850"/>
              <a:gd name="connsiteX3" fmla="*/ 0 w 2051050"/>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2051050" h="3625850">
                <a:moveTo>
                  <a:pt x="0" y="0"/>
                </a:moveTo>
                <a:lnTo>
                  <a:pt x="2051050" y="0"/>
                </a:lnTo>
                <a:lnTo>
                  <a:pt x="2051050" y="3625850"/>
                </a:lnTo>
                <a:lnTo>
                  <a:pt x="0" y="3625850"/>
                </a:lnTo>
                <a:close/>
              </a:path>
            </a:pathLst>
          </a:custGeom>
          <a:solidFill>
            <a:schemeClr val="bg1">
              <a:lumMod val="95000"/>
            </a:schemeClr>
          </a:solidFill>
          <a:effectLst>
            <a:innerShdw blurRad="38100">
              <a:schemeClr val="bg1">
                <a:lumMod val="50000"/>
              </a:schemeClr>
            </a:innerShdw>
          </a:effectLst>
        </p:spPr>
        <p:txBody>
          <a:bodyPr wrap="square">
            <a:noAutofit/>
          </a:bodyPr>
          <a:lstStyle>
            <a:lvl1pPr marL="0" indent="0" algn="ctr">
              <a:buNone/>
              <a:defRPr sz="1250">
                <a:solidFill>
                  <a:schemeClr val="tx1">
                    <a:lumMod val="50000"/>
                    <a:lumOff val="50000"/>
                  </a:schemeClr>
                </a:solidFill>
              </a:defRPr>
            </a:lvl1pPr>
          </a:lstStyle>
          <a:p>
            <a:r>
              <a:rPr lang="en-US"/>
              <a:t>Click icon to add picture</a:t>
            </a:r>
            <a:endParaRPr lang="id-ID"/>
          </a:p>
        </p:txBody>
      </p:sp>
      <p:sp>
        <p:nvSpPr>
          <p:cNvPr id="9" name="Title 1">
            <a:extLst>
              <a:ext uri="{FF2B5EF4-FFF2-40B4-BE49-F238E27FC236}">
                <a16:creationId xmlns:a16="http://schemas.microsoft.com/office/drawing/2014/main" id="{62408DF2-7991-3C46-A3E8-C87753B55878}"/>
              </a:ext>
            </a:extLst>
          </p:cNvPr>
          <p:cNvSpPr>
            <a:spLocks noGrp="1"/>
          </p:cNvSpPr>
          <p:nvPr>
            <p:ph type="title"/>
          </p:nvPr>
        </p:nvSpPr>
        <p:spPr>
          <a:xfrm>
            <a:off x="672016" y="235722"/>
            <a:ext cx="7451567" cy="524299"/>
          </a:xfrm>
        </p:spPr>
        <p:txBody>
          <a:bodyPr vert="horz" lIns="91440" tIns="45720" rIns="91440" bIns="45720" rtlCol="0" anchor="ctr">
            <a:noAutofit/>
          </a:bodyPr>
          <a:lstStyle>
            <a:lvl1pPr algn="l">
              <a:defRPr lang="en-US" sz="2200" b="1" dirty="0"/>
            </a:lvl1pPr>
          </a:lstStyle>
          <a:p>
            <a:pPr lvl="0"/>
            <a:r>
              <a:rPr lang="en-US"/>
              <a:t>Click to edit Master title style</a:t>
            </a:r>
          </a:p>
        </p:txBody>
      </p:sp>
      <p:sp>
        <p:nvSpPr>
          <p:cNvPr id="10" name="Content Placeholder 3">
            <a:extLst>
              <a:ext uri="{FF2B5EF4-FFF2-40B4-BE49-F238E27FC236}">
                <a16:creationId xmlns:a16="http://schemas.microsoft.com/office/drawing/2014/main" id="{EE28495E-2CFE-8449-9243-724D1D90F097}"/>
              </a:ext>
            </a:extLst>
          </p:cNvPr>
          <p:cNvSpPr>
            <a:spLocks noGrp="1"/>
          </p:cNvSpPr>
          <p:nvPr>
            <p:ph sz="quarter" idx="12"/>
          </p:nvPr>
        </p:nvSpPr>
        <p:spPr>
          <a:xfrm>
            <a:off x="145775" y="1238370"/>
            <a:ext cx="5605154" cy="5309996"/>
          </a:xfrm>
        </p:spPr>
        <p:txBody>
          <a:bodyPr tIns="54864" bIns="54864">
            <a:noAutofit/>
          </a:bodyPr>
          <a:lstStyle>
            <a:lvl1pPr marL="0" indent="0" algn="l">
              <a:buNone/>
              <a:defRPr sz="1800" b="0" i="0">
                <a:latin typeface="Arial Nova Light" panose="020B0304020202020204" pitchFamily="34" charset="0"/>
              </a:defRPr>
            </a:lvl1pPr>
            <a:lvl2pPr algn="l">
              <a:defRPr sz="1600"/>
            </a:lvl2pPr>
            <a:lvl3pPr algn="l">
              <a:defRPr sz="1400"/>
            </a:lvl3pPr>
            <a:lvl4pPr algn="l">
              <a:defRPr sz="1200"/>
            </a:lvl4pPr>
            <a:lvl5pPr algn="l">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6">
            <a:extLst>
              <a:ext uri="{FF2B5EF4-FFF2-40B4-BE49-F238E27FC236}">
                <a16:creationId xmlns:a16="http://schemas.microsoft.com/office/drawing/2014/main" id="{61FCAA09-A2C3-3E49-BE35-A4724D9B65F7}"/>
              </a:ext>
            </a:extLst>
          </p:cNvPr>
          <p:cNvSpPr>
            <a:spLocks noGrp="1"/>
          </p:cNvSpPr>
          <p:nvPr>
            <p:ph type="body" sz="quarter" idx="18" hasCustomPrompt="1"/>
          </p:nvPr>
        </p:nvSpPr>
        <p:spPr>
          <a:xfrm>
            <a:off x="6095999" y="6092764"/>
            <a:ext cx="5247861" cy="455602"/>
          </a:xfrm>
        </p:spPr>
        <p:txBody>
          <a:bodyPr>
            <a:noAutofit/>
          </a:bodyPr>
          <a:lstStyle>
            <a:lvl1pPr marL="0" indent="0" algn="l">
              <a:buNone/>
              <a:defRPr sz="1600" b="1" i="1"/>
            </a:lvl1pPr>
            <a:lvl2pPr marL="457200" indent="0">
              <a:buNone/>
              <a:defRPr/>
            </a:lvl2pPr>
          </a:lstStyle>
          <a:p>
            <a:pPr lvl="0"/>
            <a:r>
              <a:rPr lang="en-US"/>
              <a:t>Click to edit optional call to action</a:t>
            </a:r>
          </a:p>
        </p:txBody>
      </p:sp>
      <p:sp>
        <p:nvSpPr>
          <p:cNvPr id="2" name="Rectangle 1">
            <a:extLst>
              <a:ext uri="{FF2B5EF4-FFF2-40B4-BE49-F238E27FC236}">
                <a16:creationId xmlns:a16="http://schemas.microsoft.com/office/drawing/2014/main" id="{FE27FF25-4412-F560-5AB4-5513D9CD2080}"/>
              </a:ext>
            </a:extLst>
          </p:cNvPr>
          <p:cNvSpPr/>
          <p:nvPr userDrawn="1"/>
        </p:nvSpPr>
        <p:spPr>
          <a:xfrm>
            <a:off x="11065565" y="10258"/>
            <a:ext cx="1126435" cy="938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29423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1085D8-E732-A928-42BE-FF71C964311A}"/>
              </a:ext>
            </a:extLst>
          </p:cNvPr>
          <p:cNvSpPr/>
          <p:nvPr userDrawn="1"/>
        </p:nvSpPr>
        <p:spPr>
          <a:xfrm>
            <a:off x="7484165" y="1"/>
            <a:ext cx="4707835" cy="92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B757950D-1FFD-41AA-9E5F-EC017F64B2FE}"/>
              </a:ext>
            </a:extLst>
          </p:cNvPr>
          <p:cNvSpPr>
            <a:spLocks noGrp="1"/>
          </p:cNvSpPr>
          <p:nvPr>
            <p:ph type="pic" sz="quarter" idx="10"/>
          </p:nvPr>
        </p:nvSpPr>
        <p:spPr>
          <a:xfrm>
            <a:off x="7565486" y="0"/>
            <a:ext cx="4626514" cy="6858000"/>
          </a:xfrm>
          <a:custGeom>
            <a:avLst/>
            <a:gdLst>
              <a:gd name="connsiteX0" fmla="*/ 0 w 4164427"/>
              <a:gd name="connsiteY0" fmla="*/ 0 h 6179128"/>
              <a:gd name="connsiteX1" fmla="*/ 4164427 w 4164427"/>
              <a:gd name="connsiteY1" fmla="*/ 0 h 6179128"/>
              <a:gd name="connsiteX2" fmla="*/ 4164427 w 4164427"/>
              <a:gd name="connsiteY2" fmla="*/ 6179128 h 6179128"/>
              <a:gd name="connsiteX3" fmla="*/ 0 w 4164427"/>
              <a:gd name="connsiteY3" fmla="*/ 6179128 h 6179128"/>
            </a:gdLst>
            <a:ahLst/>
            <a:cxnLst>
              <a:cxn ang="0">
                <a:pos x="connsiteX0" y="connsiteY0"/>
              </a:cxn>
              <a:cxn ang="0">
                <a:pos x="connsiteX1" y="connsiteY1"/>
              </a:cxn>
              <a:cxn ang="0">
                <a:pos x="connsiteX2" y="connsiteY2"/>
              </a:cxn>
              <a:cxn ang="0">
                <a:pos x="connsiteX3" y="connsiteY3"/>
              </a:cxn>
            </a:cxnLst>
            <a:rect l="l" t="t" r="r" b="b"/>
            <a:pathLst>
              <a:path w="4164427" h="6179128">
                <a:moveTo>
                  <a:pt x="0" y="0"/>
                </a:moveTo>
                <a:lnTo>
                  <a:pt x="4164427" y="0"/>
                </a:lnTo>
                <a:lnTo>
                  <a:pt x="4164427" y="6179128"/>
                </a:lnTo>
                <a:lnTo>
                  <a:pt x="0" y="6179128"/>
                </a:lnTo>
                <a:close/>
              </a:path>
            </a:pathLst>
          </a:custGeom>
          <a:solidFill>
            <a:schemeClr val="bg1">
              <a:lumMod val="95000"/>
            </a:schemeClr>
          </a:solidFill>
        </p:spPr>
        <p:txBody>
          <a:bodyPr wrap="square">
            <a:noAutofit/>
          </a:bodyPr>
          <a:lstStyle/>
          <a:p>
            <a:r>
              <a:rPr lang="en-US"/>
              <a:t>Click icon to add picture</a:t>
            </a:r>
          </a:p>
        </p:txBody>
      </p:sp>
      <p:sp>
        <p:nvSpPr>
          <p:cNvPr id="7" name="Title 1">
            <a:extLst>
              <a:ext uri="{FF2B5EF4-FFF2-40B4-BE49-F238E27FC236}">
                <a16:creationId xmlns:a16="http://schemas.microsoft.com/office/drawing/2014/main" id="{813FE72F-7861-624E-A701-D552C8E0E490}"/>
              </a:ext>
            </a:extLst>
          </p:cNvPr>
          <p:cNvSpPr>
            <a:spLocks noGrp="1"/>
          </p:cNvSpPr>
          <p:nvPr>
            <p:ph type="title" hasCustomPrompt="1"/>
          </p:nvPr>
        </p:nvSpPr>
        <p:spPr>
          <a:xfrm>
            <a:off x="779335" y="298686"/>
            <a:ext cx="2079652" cy="493673"/>
          </a:xfrm>
        </p:spPr>
        <p:txBody>
          <a:bodyPr>
            <a:normAutofit/>
          </a:bodyPr>
          <a:lstStyle>
            <a:lvl1pPr algn="l">
              <a:defRPr sz="2200" b="1" i="0">
                <a:latin typeface="Arial Nova Light" panose="020B0304020202020204" pitchFamily="34" charset="0"/>
              </a:defRPr>
            </a:lvl1pPr>
          </a:lstStyle>
          <a:p>
            <a:r>
              <a:rPr lang="en-US"/>
              <a:t>Title of Agenda</a:t>
            </a:r>
          </a:p>
        </p:txBody>
      </p:sp>
      <p:sp>
        <p:nvSpPr>
          <p:cNvPr id="17" name="Text Placeholder 16">
            <a:extLst>
              <a:ext uri="{FF2B5EF4-FFF2-40B4-BE49-F238E27FC236}">
                <a16:creationId xmlns:a16="http://schemas.microsoft.com/office/drawing/2014/main" id="{765F461E-5212-4EA9-D4C0-EFE6A6AA5A55}"/>
              </a:ext>
            </a:extLst>
          </p:cNvPr>
          <p:cNvSpPr>
            <a:spLocks noGrp="1"/>
          </p:cNvSpPr>
          <p:nvPr>
            <p:ph type="body" sz="quarter" idx="19"/>
          </p:nvPr>
        </p:nvSpPr>
        <p:spPr>
          <a:xfrm>
            <a:off x="708215" y="1100901"/>
            <a:ext cx="4827587" cy="202992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28001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mp; Mobile Pho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E54B40-9697-5C67-0984-4690158B8E1B}"/>
              </a:ext>
            </a:extLst>
          </p:cNvPr>
          <p:cNvSpPr/>
          <p:nvPr userDrawn="1"/>
        </p:nvSpPr>
        <p:spPr>
          <a:xfrm>
            <a:off x="11395579" y="6015046"/>
            <a:ext cx="650646" cy="685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2408DF2-7991-3C46-A3E8-C87753B55878}"/>
              </a:ext>
            </a:extLst>
          </p:cNvPr>
          <p:cNvSpPr>
            <a:spLocks noGrp="1"/>
          </p:cNvSpPr>
          <p:nvPr>
            <p:ph type="title"/>
          </p:nvPr>
        </p:nvSpPr>
        <p:spPr>
          <a:xfrm>
            <a:off x="672016" y="235722"/>
            <a:ext cx="7451567" cy="431171"/>
          </a:xfrm>
        </p:spPr>
        <p:txBody>
          <a:bodyPr vert="horz" lIns="91440" tIns="45720" rIns="91440" bIns="45720" rtlCol="0" anchor="ctr">
            <a:noAutofit/>
          </a:bodyPr>
          <a:lstStyle>
            <a:lvl1pPr algn="l">
              <a:defRPr lang="en-US" sz="2200" b="1" dirty="0"/>
            </a:lvl1pPr>
          </a:lstStyle>
          <a:p>
            <a:pPr lvl="0"/>
            <a:r>
              <a:rPr lang="en-US"/>
              <a:t>Click to edit Master title style</a:t>
            </a:r>
          </a:p>
        </p:txBody>
      </p:sp>
      <p:sp>
        <p:nvSpPr>
          <p:cNvPr id="10" name="Content Placeholder 3">
            <a:extLst>
              <a:ext uri="{FF2B5EF4-FFF2-40B4-BE49-F238E27FC236}">
                <a16:creationId xmlns:a16="http://schemas.microsoft.com/office/drawing/2014/main" id="{EE28495E-2CFE-8449-9243-724D1D90F097}"/>
              </a:ext>
            </a:extLst>
          </p:cNvPr>
          <p:cNvSpPr>
            <a:spLocks noGrp="1"/>
          </p:cNvSpPr>
          <p:nvPr>
            <p:ph sz="quarter" idx="12"/>
          </p:nvPr>
        </p:nvSpPr>
        <p:spPr>
          <a:xfrm>
            <a:off x="314038" y="1031902"/>
            <a:ext cx="5605154" cy="5309996"/>
          </a:xfrm>
        </p:spPr>
        <p:txBody>
          <a:bodyPr tIns="54864" bIns="54864">
            <a:noAutofit/>
          </a:bodyPr>
          <a:lstStyle>
            <a:lvl1pPr marL="0" indent="0" algn="l">
              <a:buNone/>
              <a:defRPr sz="1800" b="0" i="0">
                <a:latin typeface="Arial Nova Light" panose="020B0304020202020204" pitchFamily="34" charset="0"/>
              </a:defRPr>
            </a:lvl1pPr>
            <a:lvl2pPr algn="l">
              <a:defRPr sz="1600"/>
            </a:lvl2pPr>
            <a:lvl3pPr algn="l">
              <a:defRPr sz="1400"/>
            </a:lvl3pPr>
            <a:lvl4pPr algn="l">
              <a:defRPr sz="1200"/>
            </a:lvl4pPr>
            <a:lvl5pPr algn="l">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FE27FF25-4412-F560-5AB4-5513D9CD2080}"/>
              </a:ext>
            </a:extLst>
          </p:cNvPr>
          <p:cNvSpPr/>
          <p:nvPr userDrawn="1"/>
        </p:nvSpPr>
        <p:spPr>
          <a:xfrm>
            <a:off x="11065565" y="10258"/>
            <a:ext cx="1126435" cy="938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06F2A4-61CA-59B2-C71C-4E8FA3F520F7}"/>
              </a:ext>
            </a:extLst>
          </p:cNvPr>
          <p:cNvPicPr>
            <a:picLocks noChangeAspect="1"/>
          </p:cNvPicPr>
          <p:nvPr userDrawn="1"/>
        </p:nvPicPr>
        <p:blipFill rotWithShape="1">
          <a:blip r:embed="rId2"/>
          <a:srcRect l="-65"/>
          <a:stretch/>
        </p:blipFill>
        <p:spPr>
          <a:xfrm>
            <a:off x="6514192" y="907471"/>
            <a:ext cx="4286387" cy="5587558"/>
          </a:xfrm>
          <a:prstGeom prst="rect">
            <a:avLst/>
          </a:prstGeom>
        </p:spPr>
      </p:pic>
      <p:sp>
        <p:nvSpPr>
          <p:cNvPr id="7" name="Picture Placeholder 6">
            <a:extLst>
              <a:ext uri="{FF2B5EF4-FFF2-40B4-BE49-F238E27FC236}">
                <a16:creationId xmlns:a16="http://schemas.microsoft.com/office/drawing/2014/main" id="{21E2C79F-E97E-295A-2520-B92C4CC98B95}"/>
              </a:ext>
            </a:extLst>
          </p:cNvPr>
          <p:cNvSpPr>
            <a:spLocks noGrp="1"/>
          </p:cNvSpPr>
          <p:nvPr>
            <p:ph type="pic" sz="quarter" idx="14"/>
          </p:nvPr>
        </p:nvSpPr>
        <p:spPr>
          <a:xfrm>
            <a:off x="7365408" y="1015864"/>
            <a:ext cx="2605635" cy="5342073"/>
          </a:xfrm>
          <a:custGeom>
            <a:avLst/>
            <a:gdLst>
              <a:gd name="connsiteX0" fmla="*/ 0 w 2544762"/>
              <a:gd name="connsiteY0" fmla="*/ 424135 h 5335588"/>
              <a:gd name="connsiteX1" fmla="*/ 424135 w 2544762"/>
              <a:gd name="connsiteY1" fmla="*/ 0 h 5335588"/>
              <a:gd name="connsiteX2" fmla="*/ 2120627 w 2544762"/>
              <a:gd name="connsiteY2" fmla="*/ 0 h 5335588"/>
              <a:gd name="connsiteX3" fmla="*/ 2544762 w 2544762"/>
              <a:gd name="connsiteY3" fmla="*/ 424135 h 5335588"/>
              <a:gd name="connsiteX4" fmla="*/ 2544762 w 2544762"/>
              <a:gd name="connsiteY4" fmla="*/ 4911453 h 5335588"/>
              <a:gd name="connsiteX5" fmla="*/ 2120627 w 2544762"/>
              <a:gd name="connsiteY5" fmla="*/ 5335588 h 5335588"/>
              <a:gd name="connsiteX6" fmla="*/ 424135 w 2544762"/>
              <a:gd name="connsiteY6" fmla="*/ 5335588 h 5335588"/>
              <a:gd name="connsiteX7" fmla="*/ 0 w 2544762"/>
              <a:gd name="connsiteY7" fmla="*/ 4911453 h 5335588"/>
              <a:gd name="connsiteX8" fmla="*/ 0 w 2544762"/>
              <a:gd name="connsiteY8" fmla="*/ 424135 h 5335588"/>
              <a:gd name="connsiteX0" fmla="*/ 0 w 2557462"/>
              <a:gd name="connsiteY0" fmla="*/ 443185 h 5335588"/>
              <a:gd name="connsiteX1" fmla="*/ 436835 w 2557462"/>
              <a:gd name="connsiteY1" fmla="*/ 0 h 5335588"/>
              <a:gd name="connsiteX2" fmla="*/ 2133327 w 2557462"/>
              <a:gd name="connsiteY2" fmla="*/ 0 h 5335588"/>
              <a:gd name="connsiteX3" fmla="*/ 2557462 w 2557462"/>
              <a:gd name="connsiteY3" fmla="*/ 424135 h 5335588"/>
              <a:gd name="connsiteX4" fmla="*/ 2557462 w 2557462"/>
              <a:gd name="connsiteY4" fmla="*/ 4911453 h 5335588"/>
              <a:gd name="connsiteX5" fmla="*/ 2133327 w 2557462"/>
              <a:gd name="connsiteY5" fmla="*/ 5335588 h 5335588"/>
              <a:gd name="connsiteX6" fmla="*/ 436835 w 2557462"/>
              <a:gd name="connsiteY6" fmla="*/ 5335588 h 5335588"/>
              <a:gd name="connsiteX7" fmla="*/ 12700 w 2557462"/>
              <a:gd name="connsiteY7" fmla="*/ 4911453 h 5335588"/>
              <a:gd name="connsiteX8" fmla="*/ 0 w 2557462"/>
              <a:gd name="connsiteY8" fmla="*/ 443185 h 5335588"/>
              <a:gd name="connsiteX0" fmla="*/ 16362 w 2573824"/>
              <a:gd name="connsiteY0" fmla="*/ 444278 h 5336681"/>
              <a:gd name="connsiteX1" fmla="*/ 453197 w 2573824"/>
              <a:gd name="connsiteY1" fmla="*/ 1093 h 5336681"/>
              <a:gd name="connsiteX2" fmla="*/ 2149689 w 2573824"/>
              <a:gd name="connsiteY2" fmla="*/ 1093 h 5336681"/>
              <a:gd name="connsiteX3" fmla="*/ 2573824 w 2573824"/>
              <a:gd name="connsiteY3" fmla="*/ 425228 h 5336681"/>
              <a:gd name="connsiteX4" fmla="*/ 2573824 w 2573824"/>
              <a:gd name="connsiteY4" fmla="*/ 4912546 h 5336681"/>
              <a:gd name="connsiteX5" fmla="*/ 2149689 w 2573824"/>
              <a:gd name="connsiteY5" fmla="*/ 5336681 h 5336681"/>
              <a:gd name="connsiteX6" fmla="*/ 453197 w 2573824"/>
              <a:gd name="connsiteY6" fmla="*/ 5336681 h 5336681"/>
              <a:gd name="connsiteX7" fmla="*/ 29062 w 2573824"/>
              <a:gd name="connsiteY7" fmla="*/ 4912546 h 5336681"/>
              <a:gd name="connsiteX8" fmla="*/ 16362 w 2573824"/>
              <a:gd name="connsiteY8" fmla="*/ 444278 h 5336681"/>
              <a:gd name="connsiteX0" fmla="*/ 9528 w 2566990"/>
              <a:gd name="connsiteY0" fmla="*/ 450781 h 5343184"/>
              <a:gd name="connsiteX1" fmla="*/ 446363 w 2566990"/>
              <a:gd name="connsiteY1" fmla="*/ 7596 h 5343184"/>
              <a:gd name="connsiteX2" fmla="*/ 2142855 w 2566990"/>
              <a:gd name="connsiteY2" fmla="*/ 7596 h 5343184"/>
              <a:gd name="connsiteX3" fmla="*/ 2566990 w 2566990"/>
              <a:gd name="connsiteY3" fmla="*/ 431731 h 5343184"/>
              <a:gd name="connsiteX4" fmla="*/ 2566990 w 2566990"/>
              <a:gd name="connsiteY4" fmla="*/ 4919049 h 5343184"/>
              <a:gd name="connsiteX5" fmla="*/ 2142855 w 2566990"/>
              <a:gd name="connsiteY5" fmla="*/ 5343184 h 5343184"/>
              <a:gd name="connsiteX6" fmla="*/ 446363 w 2566990"/>
              <a:gd name="connsiteY6" fmla="*/ 5343184 h 5343184"/>
              <a:gd name="connsiteX7" fmla="*/ 22228 w 2566990"/>
              <a:gd name="connsiteY7" fmla="*/ 4919049 h 5343184"/>
              <a:gd name="connsiteX8" fmla="*/ 9528 w 2566990"/>
              <a:gd name="connsiteY8" fmla="*/ 450781 h 5343184"/>
              <a:gd name="connsiteX0" fmla="*/ 8530 w 2604092"/>
              <a:gd name="connsiteY0" fmla="*/ 456020 h 5342073"/>
              <a:gd name="connsiteX1" fmla="*/ 483465 w 2604092"/>
              <a:gd name="connsiteY1" fmla="*/ 6485 h 5342073"/>
              <a:gd name="connsiteX2" fmla="*/ 2179957 w 2604092"/>
              <a:gd name="connsiteY2" fmla="*/ 6485 h 5342073"/>
              <a:gd name="connsiteX3" fmla="*/ 2604092 w 2604092"/>
              <a:gd name="connsiteY3" fmla="*/ 430620 h 5342073"/>
              <a:gd name="connsiteX4" fmla="*/ 2604092 w 2604092"/>
              <a:gd name="connsiteY4" fmla="*/ 4917938 h 5342073"/>
              <a:gd name="connsiteX5" fmla="*/ 2179957 w 2604092"/>
              <a:gd name="connsiteY5" fmla="*/ 5342073 h 5342073"/>
              <a:gd name="connsiteX6" fmla="*/ 483465 w 2604092"/>
              <a:gd name="connsiteY6" fmla="*/ 5342073 h 5342073"/>
              <a:gd name="connsiteX7" fmla="*/ 59330 w 2604092"/>
              <a:gd name="connsiteY7" fmla="*/ 4917938 h 5342073"/>
              <a:gd name="connsiteX8" fmla="*/ 8530 w 2604092"/>
              <a:gd name="connsiteY8" fmla="*/ 456020 h 5342073"/>
              <a:gd name="connsiteX0" fmla="*/ 8530 w 2604092"/>
              <a:gd name="connsiteY0" fmla="*/ 461100 h 5347153"/>
              <a:gd name="connsiteX1" fmla="*/ 483465 w 2604092"/>
              <a:gd name="connsiteY1" fmla="*/ 11565 h 5347153"/>
              <a:gd name="connsiteX2" fmla="*/ 2179957 w 2604092"/>
              <a:gd name="connsiteY2" fmla="*/ 11565 h 5347153"/>
              <a:gd name="connsiteX3" fmla="*/ 2604092 w 2604092"/>
              <a:gd name="connsiteY3" fmla="*/ 435700 h 5347153"/>
              <a:gd name="connsiteX4" fmla="*/ 2604092 w 2604092"/>
              <a:gd name="connsiteY4" fmla="*/ 4923018 h 5347153"/>
              <a:gd name="connsiteX5" fmla="*/ 2179957 w 2604092"/>
              <a:gd name="connsiteY5" fmla="*/ 5347153 h 5347153"/>
              <a:gd name="connsiteX6" fmla="*/ 483465 w 2604092"/>
              <a:gd name="connsiteY6" fmla="*/ 5347153 h 5347153"/>
              <a:gd name="connsiteX7" fmla="*/ 59330 w 2604092"/>
              <a:gd name="connsiteY7" fmla="*/ 4923018 h 5347153"/>
              <a:gd name="connsiteX8" fmla="*/ 8530 w 2604092"/>
              <a:gd name="connsiteY8" fmla="*/ 461100 h 5347153"/>
              <a:gd name="connsiteX0" fmla="*/ 8530 w 2605301"/>
              <a:gd name="connsiteY0" fmla="*/ 466584 h 5352637"/>
              <a:gd name="connsiteX1" fmla="*/ 483465 w 2605301"/>
              <a:gd name="connsiteY1" fmla="*/ 17049 h 5352637"/>
              <a:gd name="connsiteX2" fmla="*/ 2179957 w 2605301"/>
              <a:gd name="connsiteY2" fmla="*/ 17049 h 5352637"/>
              <a:gd name="connsiteX3" fmla="*/ 2604092 w 2605301"/>
              <a:gd name="connsiteY3" fmla="*/ 441184 h 5352637"/>
              <a:gd name="connsiteX4" fmla="*/ 2604092 w 2605301"/>
              <a:gd name="connsiteY4" fmla="*/ 4928502 h 5352637"/>
              <a:gd name="connsiteX5" fmla="*/ 2179957 w 2605301"/>
              <a:gd name="connsiteY5" fmla="*/ 5352637 h 5352637"/>
              <a:gd name="connsiteX6" fmla="*/ 483465 w 2605301"/>
              <a:gd name="connsiteY6" fmla="*/ 5352637 h 5352637"/>
              <a:gd name="connsiteX7" fmla="*/ 59330 w 2605301"/>
              <a:gd name="connsiteY7" fmla="*/ 4928502 h 5352637"/>
              <a:gd name="connsiteX8" fmla="*/ 8530 w 2605301"/>
              <a:gd name="connsiteY8" fmla="*/ 466584 h 5352637"/>
              <a:gd name="connsiteX0" fmla="*/ 8530 w 2605635"/>
              <a:gd name="connsiteY0" fmla="*/ 456020 h 5342073"/>
              <a:gd name="connsiteX1" fmla="*/ 483465 w 2605635"/>
              <a:gd name="connsiteY1" fmla="*/ 6485 h 5342073"/>
              <a:gd name="connsiteX2" fmla="*/ 2179957 w 2605635"/>
              <a:gd name="connsiteY2" fmla="*/ 6485 h 5342073"/>
              <a:gd name="connsiteX3" fmla="*/ 2604092 w 2605635"/>
              <a:gd name="connsiteY3" fmla="*/ 430620 h 5342073"/>
              <a:gd name="connsiteX4" fmla="*/ 2604092 w 2605635"/>
              <a:gd name="connsiteY4" fmla="*/ 4917938 h 5342073"/>
              <a:gd name="connsiteX5" fmla="*/ 2179957 w 2605635"/>
              <a:gd name="connsiteY5" fmla="*/ 5342073 h 5342073"/>
              <a:gd name="connsiteX6" fmla="*/ 483465 w 2605635"/>
              <a:gd name="connsiteY6" fmla="*/ 5342073 h 5342073"/>
              <a:gd name="connsiteX7" fmla="*/ 59330 w 2605635"/>
              <a:gd name="connsiteY7" fmla="*/ 4917938 h 5342073"/>
              <a:gd name="connsiteX8" fmla="*/ 8530 w 2605635"/>
              <a:gd name="connsiteY8" fmla="*/ 456020 h 5342073"/>
              <a:gd name="connsiteX0" fmla="*/ 8530 w 2605635"/>
              <a:gd name="connsiteY0" fmla="*/ 456020 h 5343697"/>
              <a:gd name="connsiteX1" fmla="*/ 483465 w 2605635"/>
              <a:gd name="connsiteY1" fmla="*/ 6485 h 5343697"/>
              <a:gd name="connsiteX2" fmla="*/ 2179957 w 2605635"/>
              <a:gd name="connsiteY2" fmla="*/ 6485 h 5343697"/>
              <a:gd name="connsiteX3" fmla="*/ 2604092 w 2605635"/>
              <a:gd name="connsiteY3" fmla="*/ 430620 h 5343697"/>
              <a:gd name="connsiteX4" fmla="*/ 2604092 w 2605635"/>
              <a:gd name="connsiteY4" fmla="*/ 4917938 h 5343697"/>
              <a:gd name="connsiteX5" fmla="*/ 2179957 w 2605635"/>
              <a:gd name="connsiteY5" fmla="*/ 5342073 h 5343697"/>
              <a:gd name="connsiteX6" fmla="*/ 483465 w 2605635"/>
              <a:gd name="connsiteY6" fmla="*/ 5342073 h 5343697"/>
              <a:gd name="connsiteX7" fmla="*/ 59330 w 2605635"/>
              <a:gd name="connsiteY7" fmla="*/ 4917938 h 5343697"/>
              <a:gd name="connsiteX8" fmla="*/ 8530 w 2605635"/>
              <a:gd name="connsiteY8" fmla="*/ 456020 h 5343697"/>
              <a:gd name="connsiteX0" fmla="*/ 8530 w 2605635"/>
              <a:gd name="connsiteY0" fmla="*/ 456020 h 5342073"/>
              <a:gd name="connsiteX1" fmla="*/ 483465 w 2605635"/>
              <a:gd name="connsiteY1" fmla="*/ 6485 h 5342073"/>
              <a:gd name="connsiteX2" fmla="*/ 2179957 w 2605635"/>
              <a:gd name="connsiteY2" fmla="*/ 6485 h 5342073"/>
              <a:gd name="connsiteX3" fmla="*/ 2604092 w 2605635"/>
              <a:gd name="connsiteY3" fmla="*/ 430620 h 5342073"/>
              <a:gd name="connsiteX4" fmla="*/ 2604092 w 2605635"/>
              <a:gd name="connsiteY4" fmla="*/ 4917938 h 5342073"/>
              <a:gd name="connsiteX5" fmla="*/ 2179957 w 2605635"/>
              <a:gd name="connsiteY5" fmla="*/ 5342073 h 5342073"/>
              <a:gd name="connsiteX6" fmla="*/ 483465 w 2605635"/>
              <a:gd name="connsiteY6" fmla="*/ 5342073 h 5342073"/>
              <a:gd name="connsiteX7" fmla="*/ 59330 w 2605635"/>
              <a:gd name="connsiteY7" fmla="*/ 4917938 h 5342073"/>
              <a:gd name="connsiteX8" fmla="*/ 8530 w 2605635"/>
              <a:gd name="connsiteY8" fmla="*/ 456020 h 5342073"/>
              <a:gd name="connsiteX0" fmla="*/ 8530 w 2605635"/>
              <a:gd name="connsiteY0" fmla="*/ 456020 h 5342073"/>
              <a:gd name="connsiteX1" fmla="*/ 483465 w 2605635"/>
              <a:gd name="connsiteY1" fmla="*/ 6485 h 5342073"/>
              <a:gd name="connsiteX2" fmla="*/ 2179957 w 2605635"/>
              <a:gd name="connsiteY2" fmla="*/ 6485 h 5342073"/>
              <a:gd name="connsiteX3" fmla="*/ 2604092 w 2605635"/>
              <a:gd name="connsiteY3" fmla="*/ 430620 h 5342073"/>
              <a:gd name="connsiteX4" fmla="*/ 2604092 w 2605635"/>
              <a:gd name="connsiteY4" fmla="*/ 4917938 h 5342073"/>
              <a:gd name="connsiteX5" fmla="*/ 2179957 w 2605635"/>
              <a:gd name="connsiteY5" fmla="*/ 5342073 h 5342073"/>
              <a:gd name="connsiteX6" fmla="*/ 483465 w 2605635"/>
              <a:gd name="connsiteY6" fmla="*/ 5342073 h 5342073"/>
              <a:gd name="connsiteX7" fmla="*/ 59330 w 2605635"/>
              <a:gd name="connsiteY7" fmla="*/ 4917938 h 5342073"/>
              <a:gd name="connsiteX8" fmla="*/ 8530 w 2605635"/>
              <a:gd name="connsiteY8" fmla="*/ 456020 h 5342073"/>
              <a:gd name="connsiteX0" fmla="*/ 8530 w 2605635"/>
              <a:gd name="connsiteY0" fmla="*/ 456020 h 5342073"/>
              <a:gd name="connsiteX1" fmla="*/ 483465 w 2605635"/>
              <a:gd name="connsiteY1" fmla="*/ 6485 h 5342073"/>
              <a:gd name="connsiteX2" fmla="*/ 2179957 w 2605635"/>
              <a:gd name="connsiteY2" fmla="*/ 6485 h 5342073"/>
              <a:gd name="connsiteX3" fmla="*/ 2604092 w 2605635"/>
              <a:gd name="connsiteY3" fmla="*/ 430620 h 5342073"/>
              <a:gd name="connsiteX4" fmla="*/ 2604092 w 2605635"/>
              <a:gd name="connsiteY4" fmla="*/ 4917938 h 5342073"/>
              <a:gd name="connsiteX5" fmla="*/ 2179957 w 2605635"/>
              <a:gd name="connsiteY5" fmla="*/ 5342073 h 5342073"/>
              <a:gd name="connsiteX6" fmla="*/ 483465 w 2605635"/>
              <a:gd name="connsiteY6" fmla="*/ 5342073 h 5342073"/>
              <a:gd name="connsiteX7" fmla="*/ 27580 w 2605635"/>
              <a:gd name="connsiteY7" fmla="*/ 4930638 h 5342073"/>
              <a:gd name="connsiteX8" fmla="*/ 8530 w 2605635"/>
              <a:gd name="connsiteY8" fmla="*/ 456020 h 5342073"/>
              <a:gd name="connsiteX0" fmla="*/ 8530 w 2605635"/>
              <a:gd name="connsiteY0" fmla="*/ 456020 h 5342073"/>
              <a:gd name="connsiteX1" fmla="*/ 483465 w 2605635"/>
              <a:gd name="connsiteY1" fmla="*/ 6485 h 5342073"/>
              <a:gd name="connsiteX2" fmla="*/ 2179957 w 2605635"/>
              <a:gd name="connsiteY2" fmla="*/ 6485 h 5342073"/>
              <a:gd name="connsiteX3" fmla="*/ 2604092 w 2605635"/>
              <a:gd name="connsiteY3" fmla="*/ 430620 h 5342073"/>
              <a:gd name="connsiteX4" fmla="*/ 2604092 w 2605635"/>
              <a:gd name="connsiteY4" fmla="*/ 4917938 h 5342073"/>
              <a:gd name="connsiteX5" fmla="*/ 2179957 w 2605635"/>
              <a:gd name="connsiteY5" fmla="*/ 5342073 h 5342073"/>
              <a:gd name="connsiteX6" fmla="*/ 483465 w 2605635"/>
              <a:gd name="connsiteY6" fmla="*/ 5342073 h 5342073"/>
              <a:gd name="connsiteX7" fmla="*/ 27580 w 2605635"/>
              <a:gd name="connsiteY7" fmla="*/ 4930638 h 5342073"/>
              <a:gd name="connsiteX8" fmla="*/ 8530 w 2605635"/>
              <a:gd name="connsiteY8" fmla="*/ 456020 h 5342073"/>
              <a:gd name="connsiteX0" fmla="*/ 8530 w 2605635"/>
              <a:gd name="connsiteY0" fmla="*/ 456020 h 5342073"/>
              <a:gd name="connsiteX1" fmla="*/ 483465 w 2605635"/>
              <a:gd name="connsiteY1" fmla="*/ 6485 h 5342073"/>
              <a:gd name="connsiteX2" fmla="*/ 2179957 w 2605635"/>
              <a:gd name="connsiteY2" fmla="*/ 6485 h 5342073"/>
              <a:gd name="connsiteX3" fmla="*/ 2604092 w 2605635"/>
              <a:gd name="connsiteY3" fmla="*/ 430620 h 5342073"/>
              <a:gd name="connsiteX4" fmla="*/ 2604092 w 2605635"/>
              <a:gd name="connsiteY4" fmla="*/ 4917938 h 5342073"/>
              <a:gd name="connsiteX5" fmla="*/ 2179957 w 2605635"/>
              <a:gd name="connsiteY5" fmla="*/ 5342073 h 5342073"/>
              <a:gd name="connsiteX6" fmla="*/ 483465 w 2605635"/>
              <a:gd name="connsiteY6" fmla="*/ 5342073 h 5342073"/>
              <a:gd name="connsiteX7" fmla="*/ 27580 w 2605635"/>
              <a:gd name="connsiteY7" fmla="*/ 4930638 h 5342073"/>
              <a:gd name="connsiteX8" fmla="*/ 8530 w 2605635"/>
              <a:gd name="connsiteY8" fmla="*/ 456020 h 534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5635" h="5342073">
                <a:moveTo>
                  <a:pt x="8530" y="456020"/>
                </a:moveTo>
                <a:cubicBezTo>
                  <a:pt x="-54970" y="-89373"/>
                  <a:pt x="249222" y="6485"/>
                  <a:pt x="483465" y="6485"/>
                </a:cubicBezTo>
                <a:lnTo>
                  <a:pt x="2179957" y="6485"/>
                </a:lnTo>
                <a:cubicBezTo>
                  <a:pt x="2465000" y="-18915"/>
                  <a:pt x="2623142" y="82077"/>
                  <a:pt x="2604092" y="430620"/>
                </a:cubicBezTo>
                <a:lnTo>
                  <a:pt x="2604092" y="4917938"/>
                </a:lnTo>
                <a:cubicBezTo>
                  <a:pt x="2597742" y="5329981"/>
                  <a:pt x="2414200" y="5342073"/>
                  <a:pt x="2179957" y="5342073"/>
                </a:cubicBezTo>
                <a:lnTo>
                  <a:pt x="483465" y="5342073"/>
                </a:lnTo>
                <a:cubicBezTo>
                  <a:pt x="39672" y="5342073"/>
                  <a:pt x="21230" y="5298231"/>
                  <a:pt x="27580" y="4930638"/>
                </a:cubicBezTo>
                <a:cubicBezTo>
                  <a:pt x="27580" y="3434865"/>
                  <a:pt x="8530" y="1951793"/>
                  <a:pt x="8530" y="456020"/>
                </a:cubicBezTo>
                <a:close/>
              </a:path>
            </a:pathLst>
          </a:custGeom>
          <a:solidFill>
            <a:schemeClr val="bg2"/>
          </a:solidFill>
        </p:spPr>
        <p:txBody>
          <a:bodyPr/>
          <a:lstStyle/>
          <a:p>
            <a:r>
              <a:rPr lang="en-US"/>
              <a:t>Click icon to add picture</a:t>
            </a:r>
          </a:p>
        </p:txBody>
      </p:sp>
    </p:spTree>
    <p:extLst>
      <p:ext uri="{BB962C8B-B14F-4D97-AF65-F5344CB8AC3E}">
        <p14:creationId xmlns:p14="http://schemas.microsoft.com/office/powerpoint/2010/main" val="225872154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mp; Laptop">
    <p:spTree>
      <p:nvGrpSpPr>
        <p:cNvPr id="1" name=""/>
        <p:cNvGrpSpPr/>
        <p:nvPr/>
      </p:nvGrpSpPr>
      <p:grpSpPr>
        <a:xfrm>
          <a:off x="0" y="0"/>
          <a:ext cx="0" cy="0"/>
          <a:chOff x="0" y="0"/>
          <a:chExt cx="0" cy="0"/>
        </a:xfrm>
      </p:grpSpPr>
      <p:pic>
        <p:nvPicPr>
          <p:cNvPr id="6" name="Picture 5" descr="Icon&#10;&#10;Description automatically generated with low confidence">
            <a:extLst>
              <a:ext uri="{FF2B5EF4-FFF2-40B4-BE49-F238E27FC236}">
                <a16:creationId xmlns:a16="http://schemas.microsoft.com/office/drawing/2014/main" id="{3E8A0153-2822-F1D6-92D6-AF6ECA440D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08" t="12006" b="29524"/>
          <a:stretch/>
        </p:blipFill>
        <p:spPr>
          <a:xfrm>
            <a:off x="4201723" y="1225016"/>
            <a:ext cx="8381540" cy="4831584"/>
          </a:xfrm>
          <a:prstGeom prst="rect">
            <a:avLst/>
          </a:prstGeom>
        </p:spPr>
      </p:pic>
      <p:sp>
        <p:nvSpPr>
          <p:cNvPr id="2" name="Rectangle 1">
            <a:extLst>
              <a:ext uri="{FF2B5EF4-FFF2-40B4-BE49-F238E27FC236}">
                <a16:creationId xmlns:a16="http://schemas.microsoft.com/office/drawing/2014/main" id="{CBDBEF47-680F-AC08-6AB3-84068EDF44B0}"/>
              </a:ext>
            </a:extLst>
          </p:cNvPr>
          <p:cNvSpPr/>
          <p:nvPr userDrawn="1"/>
        </p:nvSpPr>
        <p:spPr>
          <a:xfrm>
            <a:off x="10270435" y="0"/>
            <a:ext cx="1921564" cy="984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2408DF2-7991-3C46-A3E8-C87753B55878}"/>
              </a:ext>
            </a:extLst>
          </p:cNvPr>
          <p:cNvSpPr>
            <a:spLocks noGrp="1"/>
          </p:cNvSpPr>
          <p:nvPr>
            <p:ph type="title"/>
          </p:nvPr>
        </p:nvSpPr>
        <p:spPr>
          <a:xfrm>
            <a:off x="698426" y="277906"/>
            <a:ext cx="7199869" cy="431171"/>
          </a:xfrm>
        </p:spPr>
        <p:txBody>
          <a:bodyPr vert="horz" lIns="91440" tIns="45720" rIns="91440" bIns="45720" rtlCol="0" anchor="ctr">
            <a:noAutofit/>
          </a:bodyPr>
          <a:lstStyle>
            <a:lvl1pPr algn="l">
              <a:defRPr lang="en-US" sz="2200" b="1" dirty="0"/>
            </a:lvl1pPr>
          </a:lstStyle>
          <a:p>
            <a:pPr lvl="0"/>
            <a:r>
              <a:rPr lang="en-US"/>
              <a:t>Click to edit Master title style</a:t>
            </a:r>
          </a:p>
        </p:txBody>
      </p:sp>
      <p:sp>
        <p:nvSpPr>
          <p:cNvPr id="10" name="Content Placeholder 3">
            <a:extLst>
              <a:ext uri="{FF2B5EF4-FFF2-40B4-BE49-F238E27FC236}">
                <a16:creationId xmlns:a16="http://schemas.microsoft.com/office/drawing/2014/main" id="{EE28495E-2CFE-8449-9243-724D1D90F097}"/>
              </a:ext>
            </a:extLst>
          </p:cNvPr>
          <p:cNvSpPr>
            <a:spLocks noGrp="1"/>
          </p:cNvSpPr>
          <p:nvPr>
            <p:ph sz="quarter" idx="12"/>
          </p:nvPr>
        </p:nvSpPr>
        <p:spPr>
          <a:xfrm>
            <a:off x="298799" y="984166"/>
            <a:ext cx="4294190" cy="5628506"/>
          </a:xfrm>
        </p:spPr>
        <p:txBody>
          <a:bodyPr tIns="54864" bIns="54864">
            <a:noAutofit/>
          </a:bodyPr>
          <a:lstStyle>
            <a:lvl1pPr marL="0" indent="0">
              <a:buNone/>
              <a:defRPr sz="1800" b="0" i="0">
                <a:latin typeface="Arial Nova Light" panose="020B0304020202020204" pitchFamily="34" charset="0"/>
              </a:defRPr>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6">
            <a:extLst>
              <a:ext uri="{FF2B5EF4-FFF2-40B4-BE49-F238E27FC236}">
                <a16:creationId xmlns:a16="http://schemas.microsoft.com/office/drawing/2014/main" id="{61FCAA09-A2C3-3E49-BE35-A4724D9B65F7}"/>
              </a:ext>
            </a:extLst>
          </p:cNvPr>
          <p:cNvSpPr>
            <a:spLocks noGrp="1"/>
          </p:cNvSpPr>
          <p:nvPr>
            <p:ph type="body" sz="quarter" idx="18" hasCustomPrompt="1"/>
          </p:nvPr>
        </p:nvSpPr>
        <p:spPr>
          <a:xfrm>
            <a:off x="4937057" y="5873834"/>
            <a:ext cx="6956143" cy="455602"/>
          </a:xfrm>
        </p:spPr>
        <p:txBody>
          <a:bodyPr>
            <a:noAutofit/>
          </a:bodyPr>
          <a:lstStyle>
            <a:lvl1pPr marL="0" indent="0" algn="l">
              <a:buNone/>
              <a:defRPr sz="1600" b="1" i="1"/>
            </a:lvl1pPr>
            <a:lvl2pPr marL="457200" indent="0">
              <a:buNone/>
              <a:defRPr/>
            </a:lvl2pPr>
          </a:lstStyle>
          <a:p>
            <a:pPr lvl="0"/>
            <a:r>
              <a:rPr lang="en-US"/>
              <a:t>Click to edit optional call to action</a:t>
            </a:r>
          </a:p>
        </p:txBody>
      </p:sp>
      <p:sp>
        <p:nvSpPr>
          <p:cNvPr id="4" name="Picture Placeholder 7">
            <a:extLst>
              <a:ext uri="{FF2B5EF4-FFF2-40B4-BE49-F238E27FC236}">
                <a16:creationId xmlns:a16="http://schemas.microsoft.com/office/drawing/2014/main" id="{3EBB4D07-8C41-4687-A8FC-DC41BD68938D}"/>
              </a:ext>
            </a:extLst>
          </p:cNvPr>
          <p:cNvSpPr>
            <a:spLocks noGrp="1"/>
          </p:cNvSpPr>
          <p:nvPr>
            <p:ph type="pic" sz="quarter" idx="11"/>
          </p:nvPr>
        </p:nvSpPr>
        <p:spPr>
          <a:xfrm>
            <a:off x="5712471" y="1820542"/>
            <a:ext cx="5294729" cy="3516061"/>
          </a:xfrm>
          <a:custGeom>
            <a:avLst/>
            <a:gdLst>
              <a:gd name="connsiteX0" fmla="*/ 0 w 2051050"/>
              <a:gd name="connsiteY0" fmla="*/ 0 h 3625850"/>
              <a:gd name="connsiteX1" fmla="*/ 2051050 w 2051050"/>
              <a:gd name="connsiteY1" fmla="*/ 0 h 3625850"/>
              <a:gd name="connsiteX2" fmla="*/ 2051050 w 2051050"/>
              <a:gd name="connsiteY2" fmla="*/ 3625850 h 3625850"/>
              <a:gd name="connsiteX3" fmla="*/ 0 w 2051050"/>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2051050" h="3625850">
                <a:moveTo>
                  <a:pt x="0" y="0"/>
                </a:moveTo>
                <a:lnTo>
                  <a:pt x="2051050" y="0"/>
                </a:lnTo>
                <a:lnTo>
                  <a:pt x="2051050" y="3625850"/>
                </a:lnTo>
                <a:lnTo>
                  <a:pt x="0" y="3625850"/>
                </a:lnTo>
                <a:close/>
              </a:path>
            </a:pathLst>
          </a:custGeom>
          <a:solidFill>
            <a:schemeClr val="bg1">
              <a:lumMod val="95000"/>
            </a:schemeClr>
          </a:solidFill>
          <a:effectLst>
            <a:innerShdw blurRad="38100">
              <a:schemeClr val="bg1">
                <a:lumMod val="50000"/>
              </a:schemeClr>
            </a:innerShdw>
          </a:effectLst>
        </p:spPr>
        <p:txBody>
          <a:bodyPr wrap="square">
            <a:noAutofit/>
          </a:bodyPr>
          <a:lstStyle>
            <a:lvl1pPr marL="0" indent="0" algn="ctr">
              <a:buNone/>
              <a:defRPr sz="1250">
                <a:solidFill>
                  <a:schemeClr val="tx1">
                    <a:lumMod val="50000"/>
                    <a:lumOff val="50000"/>
                  </a:schemeClr>
                </a:solidFill>
              </a:defRPr>
            </a:lvl1pPr>
          </a:lstStyle>
          <a:p>
            <a:r>
              <a:rPr lang="en-US"/>
              <a:t>Click icon to add picture</a:t>
            </a:r>
            <a:endParaRPr lang="id-ID"/>
          </a:p>
        </p:txBody>
      </p:sp>
    </p:spTree>
    <p:extLst>
      <p:ext uri="{BB962C8B-B14F-4D97-AF65-F5344CB8AC3E}">
        <p14:creationId xmlns:p14="http://schemas.microsoft.com/office/powerpoint/2010/main" val="134124477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73174D-8B0F-E583-CB16-957E26285166}"/>
              </a:ext>
            </a:extLst>
          </p:cNvPr>
          <p:cNvSpPr/>
          <p:nvPr userDrawn="1"/>
        </p:nvSpPr>
        <p:spPr>
          <a:xfrm>
            <a:off x="1699590" y="260953"/>
            <a:ext cx="10317485" cy="548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9FD56FC-B555-994C-BAC6-B1BFCFDFED21}"/>
              </a:ext>
            </a:extLst>
          </p:cNvPr>
          <p:cNvSpPr>
            <a:spLocks noGrp="1"/>
          </p:cNvSpPr>
          <p:nvPr>
            <p:ph type="title" hasCustomPrompt="1"/>
          </p:nvPr>
        </p:nvSpPr>
        <p:spPr>
          <a:xfrm>
            <a:off x="607889" y="1878008"/>
            <a:ext cx="6150719" cy="495568"/>
          </a:xfrm>
        </p:spPr>
        <p:txBody>
          <a:bodyPr vert="horz" lIns="91440" tIns="45720" rIns="91440" bIns="45720" rtlCol="0" anchor="ctr">
            <a:noAutofit/>
          </a:bodyPr>
          <a:lstStyle>
            <a:lvl1pPr>
              <a:defRPr lang="en-US" sz="4000" b="0" i="0" dirty="0">
                <a:latin typeface="Arial Nova Light" panose="020B0304020202020204" pitchFamily="34" charset="0"/>
              </a:defRPr>
            </a:lvl1pPr>
          </a:lstStyle>
          <a:p>
            <a:pPr lvl="0"/>
            <a:r>
              <a:rPr lang="en-US"/>
              <a:t>Text</a:t>
            </a:r>
          </a:p>
        </p:txBody>
      </p:sp>
      <p:sp>
        <p:nvSpPr>
          <p:cNvPr id="4" name="Content Placeholder 3">
            <a:extLst>
              <a:ext uri="{FF2B5EF4-FFF2-40B4-BE49-F238E27FC236}">
                <a16:creationId xmlns:a16="http://schemas.microsoft.com/office/drawing/2014/main" id="{734E33E6-FE47-350A-C848-F6C1707D7F10}"/>
              </a:ext>
            </a:extLst>
          </p:cNvPr>
          <p:cNvSpPr>
            <a:spLocks noGrp="1"/>
          </p:cNvSpPr>
          <p:nvPr>
            <p:ph sz="quarter" idx="20"/>
          </p:nvPr>
        </p:nvSpPr>
        <p:spPr>
          <a:xfrm>
            <a:off x="607889" y="2673626"/>
            <a:ext cx="6150719" cy="2980005"/>
          </a:xfrm>
        </p:spPr>
        <p:txBody>
          <a:bodyPr tIns="54864" bIns="54864">
            <a:noAutofit/>
          </a:bodyPr>
          <a:lstStyle>
            <a:lvl1pPr marL="0" indent="0">
              <a:buNone/>
              <a:defRPr sz="1600" b="0" i="0">
                <a:latin typeface="Arial Nova Light" panose="020B0304020202020204" pitchFamily="34" charset="0"/>
              </a:defRPr>
            </a:lvl1pPr>
            <a:lvl2pPr>
              <a:defRPr sz="1400"/>
            </a:lvl2pPr>
            <a:lvl3pPr>
              <a:defRPr sz="1200"/>
            </a:lvl3pPr>
            <a:lvl4pPr>
              <a:defRPr sz="11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7D4E33F-273C-5020-6DB2-4285E78EF91E}"/>
              </a:ext>
            </a:extLst>
          </p:cNvPr>
          <p:cNvSpPr>
            <a:spLocks noGrp="1"/>
          </p:cNvSpPr>
          <p:nvPr>
            <p:ph type="pic" sz="quarter" idx="21"/>
          </p:nvPr>
        </p:nvSpPr>
        <p:spPr>
          <a:xfrm>
            <a:off x="6997148" y="357809"/>
            <a:ext cx="4861201" cy="6239238"/>
          </a:xfrm>
          <a:solidFill>
            <a:schemeClr val="bg2"/>
          </a:solidFill>
        </p:spPr>
        <p:txBody>
          <a:bodyPr/>
          <a:lstStyle/>
          <a:p>
            <a:r>
              <a:rPr lang="en-US"/>
              <a:t>Click icon to add picture</a:t>
            </a:r>
          </a:p>
        </p:txBody>
      </p:sp>
    </p:spTree>
    <p:extLst>
      <p:ext uri="{BB962C8B-B14F-4D97-AF65-F5344CB8AC3E}">
        <p14:creationId xmlns:p14="http://schemas.microsoft.com/office/powerpoint/2010/main" val="424712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lide 3 Content Columns">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2134E86F-5B2D-6F4E-999A-E9EC0E135969}"/>
              </a:ext>
            </a:extLst>
          </p:cNvPr>
          <p:cNvSpPr>
            <a:spLocks noGrp="1"/>
          </p:cNvSpPr>
          <p:nvPr>
            <p:ph sz="quarter" idx="11"/>
          </p:nvPr>
        </p:nvSpPr>
        <p:spPr>
          <a:xfrm>
            <a:off x="771419" y="797331"/>
            <a:ext cx="5010912" cy="5589311"/>
          </a:xfrm>
        </p:spPr>
        <p:txBody>
          <a:bodyPr>
            <a:noAutofit/>
          </a:bodyPr>
          <a:lstStyle>
            <a:lvl1pPr marL="0" indent="0">
              <a:buNone/>
              <a:defRPr sz="1600" b="0" i="0">
                <a:latin typeface="Arial Nova Light" panose="020B0304020202020204" pitchFamily="34" charset="0"/>
              </a:defRPr>
            </a:lvl1pPr>
            <a:lvl2pPr>
              <a:defRPr sz="1400"/>
            </a:lvl2pPr>
            <a:lvl3pPr>
              <a:defRPr sz="1200"/>
            </a:lvl3pPr>
            <a:lvl4pPr>
              <a:defRPr sz="11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Text&#10;&#10;Description automatically generated with medium confidence">
            <a:extLst>
              <a:ext uri="{FF2B5EF4-FFF2-40B4-BE49-F238E27FC236}">
                <a16:creationId xmlns:a16="http://schemas.microsoft.com/office/drawing/2014/main" id="{9A756706-8485-9D4A-BFC5-4B1911B427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224" y="99029"/>
            <a:ext cx="477723" cy="495568"/>
          </a:xfrm>
          <a:prstGeom prst="rect">
            <a:avLst/>
          </a:prstGeom>
        </p:spPr>
      </p:pic>
      <p:sp>
        <p:nvSpPr>
          <p:cNvPr id="8" name="Rectangle 7">
            <a:extLst>
              <a:ext uri="{FF2B5EF4-FFF2-40B4-BE49-F238E27FC236}">
                <a16:creationId xmlns:a16="http://schemas.microsoft.com/office/drawing/2014/main" id="{89DA4F39-5895-E64F-87A6-8D80A5139626}"/>
              </a:ext>
            </a:extLst>
          </p:cNvPr>
          <p:cNvSpPr/>
          <p:nvPr userDrawn="1"/>
        </p:nvSpPr>
        <p:spPr>
          <a:xfrm>
            <a:off x="0" y="6611112"/>
            <a:ext cx="5010912"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a:solidFill>
                  <a:srgbClr val="0083BE"/>
                </a:solidFill>
                <a:latin typeface="Arial Nova" panose="020B0504020202020204" pitchFamily="34" charset="0"/>
                <a:ea typeface="Tahoma" panose="020B0604030504040204" pitchFamily="34" charset="0"/>
                <a:cs typeface="Tahoma" panose="020B0604030504040204" pitchFamily="34" charset="0"/>
              </a:rPr>
              <a:t>© Benchmark Digital Partners LLC, 2021. All rights reserved. Distribution only with express permission.</a:t>
            </a:r>
          </a:p>
        </p:txBody>
      </p:sp>
      <p:sp>
        <p:nvSpPr>
          <p:cNvPr id="9" name="Content Placeholder 3">
            <a:extLst>
              <a:ext uri="{FF2B5EF4-FFF2-40B4-BE49-F238E27FC236}">
                <a16:creationId xmlns:a16="http://schemas.microsoft.com/office/drawing/2014/main" id="{674236F5-6FDE-2B45-AF35-10C663C80FA4}"/>
              </a:ext>
            </a:extLst>
          </p:cNvPr>
          <p:cNvSpPr>
            <a:spLocks noGrp="1"/>
          </p:cNvSpPr>
          <p:nvPr>
            <p:ph sz="quarter" idx="12"/>
          </p:nvPr>
        </p:nvSpPr>
        <p:spPr>
          <a:xfrm>
            <a:off x="6246597" y="833555"/>
            <a:ext cx="5010912" cy="5589311"/>
          </a:xfrm>
        </p:spPr>
        <p:txBody>
          <a:bodyPr>
            <a:noAutofit/>
          </a:bodyPr>
          <a:lstStyle>
            <a:lvl1pPr marL="0" indent="0">
              <a:buNone/>
              <a:defRPr sz="1600" b="0" i="0">
                <a:latin typeface="Arial Nova Light" panose="020B0304020202020204" pitchFamily="34" charset="0"/>
              </a:defRPr>
            </a:lvl1pPr>
            <a:lvl2pPr>
              <a:defRPr sz="1400"/>
            </a:lvl2pPr>
            <a:lvl3pPr>
              <a:defRPr sz="1200"/>
            </a:lvl3pPr>
            <a:lvl4pPr>
              <a:defRPr sz="11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348552C0-FD9D-4144-8B23-F6B6F3A5F7E8}"/>
              </a:ext>
            </a:extLst>
          </p:cNvPr>
          <p:cNvSpPr>
            <a:spLocks noGrp="1"/>
          </p:cNvSpPr>
          <p:nvPr>
            <p:ph type="title"/>
          </p:nvPr>
        </p:nvSpPr>
        <p:spPr>
          <a:xfrm>
            <a:off x="771419" y="90461"/>
            <a:ext cx="6338233" cy="540566"/>
          </a:xfrm>
        </p:spPr>
        <p:txBody>
          <a:bodyPr>
            <a:noAutofit/>
          </a:bodyPr>
          <a:lstStyle>
            <a:lvl1pPr>
              <a:defRPr sz="2400" b="1" i="0">
                <a:latin typeface="Arial Nova Light" panose="020B0304020202020204" pitchFamily="34" charset="0"/>
              </a:defRPr>
            </a:lvl1pPr>
          </a:lstStyle>
          <a:p>
            <a:r>
              <a:rPr lang="en-US"/>
              <a:t>Click to edit Master title style</a:t>
            </a:r>
          </a:p>
        </p:txBody>
      </p:sp>
    </p:spTree>
    <p:extLst>
      <p:ext uri="{BB962C8B-B14F-4D97-AF65-F5344CB8AC3E}">
        <p14:creationId xmlns:p14="http://schemas.microsoft.com/office/powerpoint/2010/main" val="4247254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D631FD-E67F-22BF-68B5-DBEC2E92B100}"/>
              </a:ext>
            </a:extLst>
          </p:cNvPr>
          <p:cNvSpPr>
            <a:spLocks noGrp="1"/>
          </p:cNvSpPr>
          <p:nvPr>
            <p:ph type="title"/>
          </p:nvPr>
        </p:nvSpPr>
        <p:spPr>
          <a:xfrm>
            <a:off x="838200" y="2944203"/>
            <a:ext cx="10515600" cy="713398"/>
          </a:xfrm>
        </p:spPr>
        <p:txBody>
          <a:bodyPr>
            <a:noAutofit/>
          </a:bodyPr>
          <a:lstStyle>
            <a:lvl1pPr algn="ctr">
              <a:defRPr>
                <a:solidFill>
                  <a:schemeClr val="bg1"/>
                </a:solidFill>
              </a:defRPr>
            </a:lvl1pPr>
          </a:lstStyle>
          <a:p>
            <a:r>
              <a:rPr lang="en-US"/>
              <a:t>Click to edit Master title style</a:t>
            </a:r>
          </a:p>
        </p:txBody>
      </p:sp>
      <p:pic>
        <p:nvPicPr>
          <p:cNvPr id="3" name="Picture 2" descr="Background pattern&#10;&#10;Description automatically generated">
            <a:extLst>
              <a:ext uri="{FF2B5EF4-FFF2-40B4-BE49-F238E27FC236}">
                <a16:creationId xmlns:a16="http://schemas.microsoft.com/office/drawing/2014/main" id="{0C34CCBC-82DA-2D35-7D6C-5A38D757FE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00" b="5000"/>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69BE41D-FA67-868F-AD59-F0E55A5E4B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99495" y="311980"/>
            <a:ext cx="422864" cy="432346"/>
          </a:xfrm>
          <a:prstGeom prst="rect">
            <a:avLst/>
          </a:prstGeom>
        </p:spPr>
      </p:pic>
    </p:spTree>
    <p:extLst>
      <p:ext uri="{BB962C8B-B14F-4D97-AF65-F5344CB8AC3E}">
        <p14:creationId xmlns:p14="http://schemas.microsoft.com/office/powerpoint/2010/main" val="3127369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Content &amp;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57950D-1FFD-41AA-9E5F-EC017F64B2FE}"/>
              </a:ext>
            </a:extLst>
          </p:cNvPr>
          <p:cNvSpPr>
            <a:spLocks noGrp="1"/>
          </p:cNvSpPr>
          <p:nvPr>
            <p:ph type="pic" sz="quarter" idx="10"/>
          </p:nvPr>
        </p:nvSpPr>
        <p:spPr>
          <a:xfrm>
            <a:off x="7565486" y="0"/>
            <a:ext cx="4626514" cy="6858000"/>
          </a:xfrm>
          <a:custGeom>
            <a:avLst/>
            <a:gdLst>
              <a:gd name="connsiteX0" fmla="*/ 0 w 4164427"/>
              <a:gd name="connsiteY0" fmla="*/ 0 h 6179128"/>
              <a:gd name="connsiteX1" fmla="*/ 4164427 w 4164427"/>
              <a:gd name="connsiteY1" fmla="*/ 0 h 6179128"/>
              <a:gd name="connsiteX2" fmla="*/ 4164427 w 4164427"/>
              <a:gd name="connsiteY2" fmla="*/ 6179128 h 6179128"/>
              <a:gd name="connsiteX3" fmla="*/ 0 w 4164427"/>
              <a:gd name="connsiteY3" fmla="*/ 6179128 h 6179128"/>
            </a:gdLst>
            <a:ahLst/>
            <a:cxnLst>
              <a:cxn ang="0">
                <a:pos x="connsiteX0" y="connsiteY0"/>
              </a:cxn>
              <a:cxn ang="0">
                <a:pos x="connsiteX1" y="connsiteY1"/>
              </a:cxn>
              <a:cxn ang="0">
                <a:pos x="connsiteX2" y="connsiteY2"/>
              </a:cxn>
              <a:cxn ang="0">
                <a:pos x="connsiteX3" y="connsiteY3"/>
              </a:cxn>
            </a:cxnLst>
            <a:rect l="l" t="t" r="r" b="b"/>
            <a:pathLst>
              <a:path w="4164427" h="6179128">
                <a:moveTo>
                  <a:pt x="0" y="0"/>
                </a:moveTo>
                <a:lnTo>
                  <a:pt x="4164427" y="0"/>
                </a:lnTo>
                <a:lnTo>
                  <a:pt x="4164427" y="6179128"/>
                </a:lnTo>
                <a:lnTo>
                  <a:pt x="0" y="6179128"/>
                </a:lnTo>
                <a:close/>
              </a:path>
            </a:pathLst>
          </a:custGeom>
          <a:solidFill>
            <a:schemeClr val="bg1">
              <a:lumMod val="95000"/>
            </a:schemeClr>
          </a:solidFill>
        </p:spPr>
        <p:txBody>
          <a:bodyPr wrap="square">
            <a:noAutofit/>
          </a:bodyPr>
          <a:lstStyle/>
          <a:p>
            <a:r>
              <a:rPr lang="en-US"/>
              <a:t>Click icon to add picture</a:t>
            </a:r>
          </a:p>
        </p:txBody>
      </p:sp>
      <p:sp>
        <p:nvSpPr>
          <p:cNvPr id="3" name="Content Placeholder 3">
            <a:extLst>
              <a:ext uri="{FF2B5EF4-FFF2-40B4-BE49-F238E27FC236}">
                <a16:creationId xmlns:a16="http://schemas.microsoft.com/office/drawing/2014/main" id="{2134E86F-5B2D-6F4E-999A-E9EC0E135969}"/>
              </a:ext>
            </a:extLst>
          </p:cNvPr>
          <p:cNvSpPr>
            <a:spLocks noGrp="1"/>
          </p:cNvSpPr>
          <p:nvPr>
            <p:ph sz="quarter" idx="11"/>
          </p:nvPr>
        </p:nvSpPr>
        <p:spPr>
          <a:xfrm>
            <a:off x="719387" y="830873"/>
            <a:ext cx="6608266" cy="5589311"/>
          </a:xfrm>
        </p:spPr>
        <p:txBody>
          <a:bodyPr>
            <a:noAutofit/>
          </a:bodyPr>
          <a:lstStyle>
            <a:lvl1pPr marL="0" indent="0">
              <a:buNone/>
              <a:defRPr b="0" i="0">
                <a:latin typeface="Arial Nova Light" panose="020B03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813FE72F-7861-624E-A701-D552C8E0E490}"/>
              </a:ext>
            </a:extLst>
          </p:cNvPr>
          <p:cNvSpPr>
            <a:spLocks noGrp="1"/>
          </p:cNvSpPr>
          <p:nvPr>
            <p:ph type="title"/>
          </p:nvPr>
        </p:nvSpPr>
        <p:spPr>
          <a:xfrm>
            <a:off x="719387" y="241265"/>
            <a:ext cx="6608266" cy="493673"/>
          </a:xfrm>
        </p:spPr>
        <p:txBody>
          <a:bodyPr>
            <a:normAutofit/>
          </a:bodyPr>
          <a:lstStyle>
            <a:lvl1pPr algn="l">
              <a:defRPr sz="2200" b="1" i="0">
                <a:latin typeface="Arial Nova Light" panose="020B0304020202020204" pitchFamily="34" charset="0"/>
              </a:defRPr>
            </a:lvl1pPr>
          </a:lstStyle>
          <a:p>
            <a:r>
              <a:rPr lang="en-US"/>
              <a:t>Click to edit Master title style</a:t>
            </a:r>
          </a:p>
        </p:txBody>
      </p:sp>
    </p:spTree>
    <p:extLst>
      <p:ext uri="{BB962C8B-B14F-4D97-AF65-F5344CB8AC3E}">
        <p14:creationId xmlns:p14="http://schemas.microsoft.com/office/powerpoint/2010/main" val="2997265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Full Content Three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73174D-8B0F-E583-CB16-957E26285166}"/>
              </a:ext>
            </a:extLst>
          </p:cNvPr>
          <p:cNvSpPr/>
          <p:nvPr userDrawn="1"/>
        </p:nvSpPr>
        <p:spPr>
          <a:xfrm>
            <a:off x="10675797" y="121042"/>
            <a:ext cx="1403272" cy="1072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9FD56FC-B555-994C-BAC6-B1BFCFDFED21}"/>
              </a:ext>
            </a:extLst>
          </p:cNvPr>
          <p:cNvSpPr>
            <a:spLocks noGrp="1"/>
          </p:cNvSpPr>
          <p:nvPr>
            <p:ph type="title"/>
          </p:nvPr>
        </p:nvSpPr>
        <p:spPr>
          <a:xfrm>
            <a:off x="677463" y="260953"/>
            <a:ext cx="6150719" cy="495568"/>
          </a:xfrm>
        </p:spPr>
        <p:txBody>
          <a:bodyPr vert="horz" lIns="91440" tIns="45720" rIns="91440" bIns="45720" rtlCol="0" anchor="ctr">
            <a:noAutofit/>
          </a:bodyPr>
          <a:lstStyle>
            <a:lvl1pPr>
              <a:defRPr lang="en-US" sz="2200" b="1" dirty="0"/>
            </a:lvl1pPr>
          </a:lstStyle>
          <a:p>
            <a:pPr lvl="0"/>
            <a:r>
              <a:rPr lang="en-US"/>
              <a:t>Click to edit Master title style</a:t>
            </a:r>
          </a:p>
        </p:txBody>
      </p:sp>
      <p:sp>
        <p:nvSpPr>
          <p:cNvPr id="12" name="Content Placeholder 3">
            <a:extLst>
              <a:ext uri="{FF2B5EF4-FFF2-40B4-BE49-F238E27FC236}">
                <a16:creationId xmlns:a16="http://schemas.microsoft.com/office/drawing/2014/main" id="{3145D74E-AC47-9147-B64C-0DC716EAA89A}"/>
              </a:ext>
            </a:extLst>
          </p:cNvPr>
          <p:cNvSpPr>
            <a:spLocks noGrp="1"/>
          </p:cNvSpPr>
          <p:nvPr>
            <p:ph sz="quarter" idx="11"/>
          </p:nvPr>
        </p:nvSpPr>
        <p:spPr>
          <a:xfrm>
            <a:off x="195840" y="1301974"/>
            <a:ext cx="3807725" cy="4541448"/>
          </a:xfrm>
        </p:spPr>
        <p:txBody>
          <a:bodyPr tIns="54864" bIns="54864">
            <a:noAutofit/>
          </a:bodyPr>
          <a:lstStyle>
            <a:lvl1pPr marL="0" indent="0">
              <a:buNone/>
              <a:defRPr sz="1600" b="0" i="0">
                <a:latin typeface="Arial Nova Light" panose="020B0304020202020204" pitchFamily="34" charset="0"/>
              </a:defRPr>
            </a:lvl1pPr>
            <a:lvl2pPr>
              <a:defRPr sz="1400"/>
            </a:lvl2pPr>
            <a:lvl3pPr>
              <a:defRPr sz="1200"/>
            </a:lvl3pPr>
            <a:lvl4pPr>
              <a:defRPr sz="11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0FB0DA1A-E76C-2048-A706-5DF73A399E6C}"/>
              </a:ext>
            </a:extLst>
          </p:cNvPr>
          <p:cNvSpPr>
            <a:spLocks noGrp="1"/>
          </p:cNvSpPr>
          <p:nvPr>
            <p:ph type="body" sz="quarter" idx="13" hasCustomPrompt="1"/>
          </p:nvPr>
        </p:nvSpPr>
        <p:spPr>
          <a:xfrm>
            <a:off x="195840" y="994728"/>
            <a:ext cx="11821236" cy="198768"/>
          </a:xfrm>
        </p:spPr>
        <p:txBody>
          <a:bodyPr anchor="ctr">
            <a:noAutofit/>
          </a:bodyPr>
          <a:lstStyle>
            <a:lvl1pPr algn="ctr">
              <a:defRPr sz="1600" b="0" i="1">
                <a:solidFill>
                  <a:srgbClr val="3081B9"/>
                </a:solidFill>
                <a:latin typeface="Arial Nova Light" panose="020B0304020202020204" pitchFamily="34" charset="0"/>
              </a:defRPr>
            </a:lvl1pPr>
            <a:lvl2pPr marL="457200" indent="0">
              <a:buNone/>
              <a:defRPr/>
            </a:lvl2pPr>
          </a:lstStyle>
          <a:p>
            <a:pPr lvl="0"/>
            <a:r>
              <a:rPr lang="en-US"/>
              <a:t>Click to edit subtitle</a:t>
            </a:r>
          </a:p>
        </p:txBody>
      </p:sp>
      <p:sp>
        <p:nvSpPr>
          <p:cNvPr id="14" name="Text Placeholder 16">
            <a:extLst>
              <a:ext uri="{FF2B5EF4-FFF2-40B4-BE49-F238E27FC236}">
                <a16:creationId xmlns:a16="http://schemas.microsoft.com/office/drawing/2014/main" id="{99CD3569-AD10-594A-AB81-7973114EA5A7}"/>
              </a:ext>
            </a:extLst>
          </p:cNvPr>
          <p:cNvSpPr>
            <a:spLocks noGrp="1"/>
          </p:cNvSpPr>
          <p:nvPr>
            <p:ph type="body" sz="quarter" idx="18" hasCustomPrompt="1"/>
          </p:nvPr>
        </p:nvSpPr>
        <p:spPr>
          <a:xfrm>
            <a:off x="195840" y="6028215"/>
            <a:ext cx="11048515" cy="455602"/>
          </a:xfrm>
        </p:spPr>
        <p:txBody>
          <a:bodyPr>
            <a:noAutofit/>
          </a:bodyPr>
          <a:lstStyle>
            <a:lvl1pPr marL="0" indent="0" algn="l">
              <a:buNone/>
              <a:defRPr sz="1600" b="1" i="1"/>
            </a:lvl1pPr>
            <a:lvl2pPr marL="457200" indent="0">
              <a:buNone/>
              <a:defRPr/>
            </a:lvl2pPr>
          </a:lstStyle>
          <a:p>
            <a:pPr lvl="0"/>
            <a:r>
              <a:rPr lang="en-US"/>
              <a:t>Click to edit optional call to action</a:t>
            </a:r>
          </a:p>
        </p:txBody>
      </p:sp>
      <p:sp>
        <p:nvSpPr>
          <p:cNvPr id="3" name="Content Placeholder 3">
            <a:extLst>
              <a:ext uri="{FF2B5EF4-FFF2-40B4-BE49-F238E27FC236}">
                <a16:creationId xmlns:a16="http://schemas.microsoft.com/office/drawing/2014/main" id="{5822445F-031F-F356-F79C-9B686F118DAC}"/>
              </a:ext>
            </a:extLst>
          </p:cNvPr>
          <p:cNvSpPr>
            <a:spLocks noGrp="1"/>
          </p:cNvSpPr>
          <p:nvPr>
            <p:ph sz="quarter" idx="19"/>
          </p:nvPr>
        </p:nvSpPr>
        <p:spPr>
          <a:xfrm>
            <a:off x="4271748" y="1301974"/>
            <a:ext cx="3807725" cy="4541448"/>
          </a:xfrm>
        </p:spPr>
        <p:txBody>
          <a:bodyPr tIns="54864" bIns="54864">
            <a:noAutofit/>
          </a:bodyPr>
          <a:lstStyle>
            <a:lvl1pPr marL="0" indent="0">
              <a:buNone/>
              <a:defRPr sz="1600" b="0" i="0">
                <a:latin typeface="Arial Nova Light" panose="020B0304020202020204" pitchFamily="34" charset="0"/>
              </a:defRPr>
            </a:lvl1pPr>
            <a:lvl2pPr>
              <a:defRPr sz="1400"/>
            </a:lvl2pPr>
            <a:lvl3pPr>
              <a:defRPr sz="1200"/>
            </a:lvl3pPr>
            <a:lvl4pPr>
              <a:defRPr sz="11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4E33E6-FE47-350A-C848-F6C1707D7F10}"/>
              </a:ext>
            </a:extLst>
          </p:cNvPr>
          <p:cNvSpPr>
            <a:spLocks noGrp="1"/>
          </p:cNvSpPr>
          <p:nvPr>
            <p:ph sz="quarter" idx="20"/>
          </p:nvPr>
        </p:nvSpPr>
        <p:spPr>
          <a:xfrm>
            <a:off x="8209351" y="1293821"/>
            <a:ext cx="3807725" cy="4541448"/>
          </a:xfrm>
        </p:spPr>
        <p:txBody>
          <a:bodyPr tIns="54864" bIns="54864">
            <a:noAutofit/>
          </a:bodyPr>
          <a:lstStyle>
            <a:lvl1pPr marL="0" indent="0">
              <a:buNone/>
              <a:defRPr sz="1600" b="0" i="0">
                <a:latin typeface="Arial Nova Light" panose="020B0304020202020204" pitchFamily="34" charset="0"/>
              </a:defRPr>
            </a:lvl1pPr>
            <a:lvl2pPr>
              <a:defRPr sz="1400"/>
            </a:lvl2pPr>
            <a:lvl3pPr>
              <a:defRPr sz="1200"/>
            </a:lvl3pPr>
            <a:lvl4pPr>
              <a:defRPr sz="11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757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Columns &amp; B Symbol Desig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1E518B-BD16-7028-A29F-57B00A337ED6}"/>
              </a:ext>
            </a:extLst>
          </p:cNvPr>
          <p:cNvSpPr/>
          <p:nvPr userDrawn="1"/>
        </p:nvSpPr>
        <p:spPr>
          <a:xfrm>
            <a:off x="11158330" y="99036"/>
            <a:ext cx="1033670" cy="635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3CF23066-B587-597D-7C93-D12F466707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890"/>
          <a:stretch/>
        </p:blipFill>
        <p:spPr>
          <a:xfrm>
            <a:off x="10923104" y="0"/>
            <a:ext cx="1304286" cy="3250095"/>
          </a:xfrm>
          <a:prstGeom prst="rect">
            <a:avLst/>
          </a:prstGeom>
        </p:spPr>
      </p:pic>
      <p:sp>
        <p:nvSpPr>
          <p:cNvPr id="3" name="Content Placeholder 3">
            <a:extLst>
              <a:ext uri="{FF2B5EF4-FFF2-40B4-BE49-F238E27FC236}">
                <a16:creationId xmlns:a16="http://schemas.microsoft.com/office/drawing/2014/main" id="{2134E86F-5B2D-6F4E-999A-E9EC0E135969}"/>
              </a:ext>
            </a:extLst>
          </p:cNvPr>
          <p:cNvSpPr>
            <a:spLocks noGrp="1"/>
          </p:cNvSpPr>
          <p:nvPr>
            <p:ph sz="quarter" idx="11"/>
          </p:nvPr>
        </p:nvSpPr>
        <p:spPr>
          <a:xfrm>
            <a:off x="725235" y="833555"/>
            <a:ext cx="5010912" cy="5589311"/>
          </a:xfrm>
        </p:spPr>
        <p:txBody>
          <a:bodyPr>
            <a:noAutofit/>
          </a:bodyPr>
          <a:lstStyle>
            <a:lvl1pPr marL="0" indent="0">
              <a:buNone/>
              <a:defRPr sz="1600" b="0" i="0">
                <a:latin typeface="Arial Nova Light" panose="020B0304020202020204" pitchFamily="34" charset="0"/>
              </a:defRPr>
            </a:lvl1pPr>
            <a:lvl2pPr>
              <a:defRPr sz="1400"/>
            </a:lvl2pPr>
            <a:lvl3pPr>
              <a:defRPr sz="1200"/>
            </a:lvl3pPr>
            <a:lvl4pPr>
              <a:defRPr sz="11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674236F5-6FDE-2B45-AF35-10C663C80FA4}"/>
              </a:ext>
            </a:extLst>
          </p:cNvPr>
          <p:cNvSpPr>
            <a:spLocks noGrp="1"/>
          </p:cNvSpPr>
          <p:nvPr>
            <p:ph sz="quarter" idx="12"/>
          </p:nvPr>
        </p:nvSpPr>
        <p:spPr>
          <a:xfrm>
            <a:off x="6246597" y="842162"/>
            <a:ext cx="5010912" cy="5589311"/>
          </a:xfrm>
        </p:spPr>
        <p:txBody>
          <a:bodyPr>
            <a:noAutofit/>
          </a:bodyPr>
          <a:lstStyle>
            <a:lvl1pPr marL="0" indent="0">
              <a:buNone/>
              <a:defRPr sz="1600" b="0" i="0">
                <a:latin typeface="Arial Nova Light" panose="020B0304020202020204" pitchFamily="34" charset="0"/>
              </a:defRPr>
            </a:lvl1pPr>
            <a:lvl2pPr>
              <a:defRPr sz="1400"/>
            </a:lvl2pPr>
            <a:lvl3pPr>
              <a:defRPr sz="1200"/>
            </a:lvl3pPr>
            <a:lvl4pPr>
              <a:defRPr sz="11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348552C0-FD9D-4144-8B23-F6B6F3A5F7E8}"/>
              </a:ext>
            </a:extLst>
          </p:cNvPr>
          <p:cNvSpPr>
            <a:spLocks noGrp="1"/>
          </p:cNvSpPr>
          <p:nvPr>
            <p:ph type="title"/>
          </p:nvPr>
        </p:nvSpPr>
        <p:spPr>
          <a:xfrm>
            <a:off x="725235" y="259867"/>
            <a:ext cx="6338233" cy="434408"/>
          </a:xfrm>
        </p:spPr>
        <p:txBody>
          <a:bodyPr>
            <a:noAutofit/>
          </a:bodyPr>
          <a:lstStyle>
            <a:lvl1pPr>
              <a:defRPr sz="2200" b="1" i="0">
                <a:latin typeface="Arial Nova Light" panose="020B0304020202020204" pitchFamily="34" charset="0"/>
              </a:defRPr>
            </a:lvl1pPr>
          </a:lstStyle>
          <a:p>
            <a:r>
              <a:rPr lang="en-US"/>
              <a:t>Click to edit Master title style</a:t>
            </a:r>
          </a:p>
        </p:txBody>
      </p:sp>
    </p:spTree>
    <p:extLst>
      <p:ext uri="{BB962C8B-B14F-4D97-AF65-F5344CB8AC3E}">
        <p14:creationId xmlns:p14="http://schemas.microsoft.com/office/powerpoint/2010/main" val="3265770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ACE79D-94CD-5B9B-739C-208B2D1DA9EA}"/>
              </a:ext>
            </a:extLst>
          </p:cNvPr>
          <p:cNvSpPr/>
          <p:nvPr userDrawn="1"/>
        </p:nvSpPr>
        <p:spPr>
          <a:xfrm>
            <a:off x="10689194" y="0"/>
            <a:ext cx="1417983" cy="944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a:extLst>
              <a:ext uri="{FF2B5EF4-FFF2-40B4-BE49-F238E27FC236}">
                <a16:creationId xmlns:a16="http://schemas.microsoft.com/office/drawing/2014/main" id="{2134E86F-5B2D-6F4E-999A-E9EC0E135969}"/>
              </a:ext>
            </a:extLst>
          </p:cNvPr>
          <p:cNvSpPr>
            <a:spLocks noGrp="1"/>
          </p:cNvSpPr>
          <p:nvPr>
            <p:ph sz="quarter" idx="11"/>
          </p:nvPr>
        </p:nvSpPr>
        <p:spPr>
          <a:xfrm>
            <a:off x="687363" y="1318229"/>
            <a:ext cx="5329197" cy="4880734"/>
          </a:xfrm>
        </p:spPr>
        <p:txBody>
          <a:bodyPr>
            <a:noAutofit/>
          </a:bodyPr>
          <a:lstStyle>
            <a:lvl1pPr marL="0" indent="0">
              <a:buNone/>
              <a:defRPr b="0" i="0">
                <a:latin typeface="Arial Nova Light" panose="020B03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674236F5-6FDE-2B45-AF35-10C663C80FA4}"/>
              </a:ext>
            </a:extLst>
          </p:cNvPr>
          <p:cNvSpPr>
            <a:spLocks noGrp="1"/>
          </p:cNvSpPr>
          <p:nvPr>
            <p:ph sz="quarter" idx="12"/>
          </p:nvPr>
        </p:nvSpPr>
        <p:spPr>
          <a:xfrm>
            <a:off x="6387169" y="1318229"/>
            <a:ext cx="5191024" cy="4880734"/>
          </a:xfrm>
        </p:spPr>
        <p:txBody>
          <a:bodyPr>
            <a:noAutofit/>
          </a:bodyPr>
          <a:lstStyle>
            <a:lvl1pPr marL="0" indent="0">
              <a:buNone/>
              <a:defRPr b="0" i="0">
                <a:latin typeface="Arial Nova Light" panose="020B03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6B2A0DC2-049C-B641-AC9A-F624AE23B56A}"/>
              </a:ext>
            </a:extLst>
          </p:cNvPr>
          <p:cNvSpPr>
            <a:spLocks noGrp="1"/>
          </p:cNvSpPr>
          <p:nvPr>
            <p:ph type="title"/>
          </p:nvPr>
        </p:nvSpPr>
        <p:spPr>
          <a:xfrm>
            <a:off x="687363" y="244189"/>
            <a:ext cx="10890830" cy="495568"/>
          </a:xfrm>
        </p:spPr>
        <p:txBody>
          <a:bodyPr vert="horz" lIns="91440" tIns="45720" rIns="91440" bIns="45720" rtlCol="0" anchor="ctr">
            <a:noAutofit/>
          </a:bodyPr>
          <a:lstStyle>
            <a:lvl1pPr algn="l">
              <a:defRPr lang="en-US" sz="2200" b="1" dirty="0"/>
            </a:lvl1pPr>
          </a:lstStyle>
          <a:p>
            <a:pPr lvl="0"/>
            <a:r>
              <a:rPr lang="en-US"/>
              <a:t>Click to edit Master title style</a:t>
            </a:r>
          </a:p>
        </p:txBody>
      </p:sp>
      <p:sp>
        <p:nvSpPr>
          <p:cNvPr id="7" name="Text Placeholder 11">
            <a:extLst>
              <a:ext uri="{FF2B5EF4-FFF2-40B4-BE49-F238E27FC236}">
                <a16:creationId xmlns:a16="http://schemas.microsoft.com/office/drawing/2014/main" id="{747201FA-7E53-D549-8B92-352C3251C026}"/>
              </a:ext>
            </a:extLst>
          </p:cNvPr>
          <p:cNvSpPr>
            <a:spLocks noGrp="1"/>
          </p:cNvSpPr>
          <p:nvPr>
            <p:ph type="body" sz="quarter" idx="13" hasCustomPrompt="1"/>
          </p:nvPr>
        </p:nvSpPr>
        <p:spPr>
          <a:xfrm>
            <a:off x="687363" y="845638"/>
            <a:ext cx="5340315" cy="228600"/>
          </a:xfrm>
        </p:spPr>
        <p:txBody>
          <a:bodyPr anchor="ctr">
            <a:noAutofit/>
          </a:bodyPr>
          <a:lstStyle>
            <a:lvl1pPr>
              <a:defRPr sz="1600" b="0" i="1">
                <a:solidFill>
                  <a:srgbClr val="3081B9"/>
                </a:solidFill>
                <a:latin typeface="Arial Nova Light" panose="020B0304020202020204" pitchFamily="34" charset="0"/>
              </a:defRPr>
            </a:lvl1pPr>
            <a:lvl2pPr marL="457200" indent="0">
              <a:buNone/>
              <a:defRPr/>
            </a:lvl2pPr>
          </a:lstStyle>
          <a:p>
            <a:pPr lvl="0"/>
            <a:r>
              <a:rPr lang="en-US"/>
              <a:t>Click to edit subtitle</a:t>
            </a:r>
          </a:p>
        </p:txBody>
      </p:sp>
      <p:pic>
        <p:nvPicPr>
          <p:cNvPr id="5" name="Picture 4" descr="Shape&#10;&#10;Description automatically generated">
            <a:extLst>
              <a:ext uri="{FF2B5EF4-FFF2-40B4-BE49-F238E27FC236}">
                <a16:creationId xmlns:a16="http://schemas.microsoft.com/office/drawing/2014/main" id="{3D2FADDC-CE56-28C8-5723-0D504F6626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241"/>
          <a:stretch/>
        </p:blipFill>
        <p:spPr>
          <a:xfrm rot="5400000">
            <a:off x="8678177" y="3344180"/>
            <a:ext cx="6858001" cy="169643"/>
          </a:xfrm>
          <a:prstGeom prst="rect">
            <a:avLst/>
          </a:prstGeom>
        </p:spPr>
      </p:pic>
    </p:spTree>
    <p:extLst>
      <p:ext uri="{BB962C8B-B14F-4D97-AF65-F5344CB8AC3E}">
        <p14:creationId xmlns:p14="http://schemas.microsoft.com/office/powerpoint/2010/main" val="4023513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Image &amp;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97F291-0476-C9AF-5509-3A581E76BBB0}"/>
              </a:ext>
            </a:extLst>
          </p:cNvPr>
          <p:cNvSpPr/>
          <p:nvPr userDrawn="1"/>
        </p:nvSpPr>
        <p:spPr>
          <a:xfrm>
            <a:off x="11118574" y="187726"/>
            <a:ext cx="1073426" cy="540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B757950D-1FFD-41AA-9E5F-EC017F64B2FE}"/>
              </a:ext>
            </a:extLst>
          </p:cNvPr>
          <p:cNvSpPr>
            <a:spLocks noGrp="1"/>
          </p:cNvSpPr>
          <p:nvPr>
            <p:ph type="pic" sz="quarter" idx="10"/>
          </p:nvPr>
        </p:nvSpPr>
        <p:spPr>
          <a:xfrm>
            <a:off x="757646" y="187726"/>
            <a:ext cx="4049486" cy="6601096"/>
          </a:xfrm>
          <a:custGeom>
            <a:avLst/>
            <a:gdLst>
              <a:gd name="connsiteX0" fmla="*/ 0 w 4164427"/>
              <a:gd name="connsiteY0" fmla="*/ 0 h 6179128"/>
              <a:gd name="connsiteX1" fmla="*/ 4164427 w 4164427"/>
              <a:gd name="connsiteY1" fmla="*/ 0 h 6179128"/>
              <a:gd name="connsiteX2" fmla="*/ 4164427 w 4164427"/>
              <a:gd name="connsiteY2" fmla="*/ 6179128 h 6179128"/>
              <a:gd name="connsiteX3" fmla="*/ 0 w 4164427"/>
              <a:gd name="connsiteY3" fmla="*/ 6179128 h 6179128"/>
            </a:gdLst>
            <a:ahLst/>
            <a:cxnLst>
              <a:cxn ang="0">
                <a:pos x="connsiteX0" y="connsiteY0"/>
              </a:cxn>
              <a:cxn ang="0">
                <a:pos x="connsiteX1" y="connsiteY1"/>
              </a:cxn>
              <a:cxn ang="0">
                <a:pos x="connsiteX2" y="connsiteY2"/>
              </a:cxn>
              <a:cxn ang="0">
                <a:pos x="connsiteX3" y="connsiteY3"/>
              </a:cxn>
            </a:cxnLst>
            <a:rect l="l" t="t" r="r" b="b"/>
            <a:pathLst>
              <a:path w="4164427" h="6179128">
                <a:moveTo>
                  <a:pt x="0" y="0"/>
                </a:moveTo>
                <a:lnTo>
                  <a:pt x="4164427" y="0"/>
                </a:lnTo>
                <a:lnTo>
                  <a:pt x="4164427" y="6179128"/>
                </a:lnTo>
                <a:lnTo>
                  <a:pt x="0" y="6179128"/>
                </a:lnTo>
                <a:close/>
              </a:path>
            </a:pathLst>
          </a:custGeom>
          <a:solidFill>
            <a:schemeClr val="bg1">
              <a:lumMod val="95000"/>
            </a:schemeClr>
          </a:solidFill>
        </p:spPr>
        <p:txBody>
          <a:bodyPr wrap="square" anchor="ctr">
            <a:noAutofit/>
          </a:bodyPr>
          <a:lstStyle>
            <a:lvl1pPr algn="ctr">
              <a:defRPr/>
            </a:lvl1pPr>
          </a:lstStyle>
          <a:p>
            <a:r>
              <a:rPr lang="en-US"/>
              <a:t>Click icon to add picture</a:t>
            </a:r>
          </a:p>
        </p:txBody>
      </p:sp>
      <p:sp>
        <p:nvSpPr>
          <p:cNvPr id="3" name="Content Placeholder 3">
            <a:extLst>
              <a:ext uri="{FF2B5EF4-FFF2-40B4-BE49-F238E27FC236}">
                <a16:creationId xmlns:a16="http://schemas.microsoft.com/office/drawing/2014/main" id="{2134E86F-5B2D-6F4E-999A-E9EC0E135969}"/>
              </a:ext>
            </a:extLst>
          </p:cNvPr>
          <p:cNvSpPr>
            <a:spLocks noGrp="1"/>
          </p:cNvSpPr>
          <p:nvPr>
            <p:ph sz="quarter" idx="11"/>
          </p:nvPr>
        </p:nvSpPr>
        <p:spPr>
          <a:xfrm>
            <a:off x="4920747" y="960146"/>
            <a:ext cx="6652944" cy="5439845"/>
          </a:xfrm>
        </p:spPr>
        <p:txBody>
          <a:bodyPr>
            <a:noAutofit/>
          </a:bodyPr>
          <a:lstStyle>
            <a:lvl1pPr marL="0" indent="0">
              <a:buNone/>
              <a:defRPr b="0" i="0">
                <a:latin typeface="Arial Nova Light" panose="020B03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813FE72F-7861-624E-A701-D552C8E0E490}"/>
              </a:ext>
            </a:extLst>
          </p:cNvPr>
          <p:cNvSpPr>
            <a:spLocks noGrp="1"/>
          </p:cNvSpPr>
          <p:nvPr>
            <p:ph type="title"/>
          </p:nvPr>
        </p:nvSpPr>
        <p:spPr>
          <a:xfrm>
            <a:off x="4920747" y="265845"/>
            <a:ext cx="6652944" cy="540566"/>
          </a:xfrm>
        </p:spPr>
        <p:txBody>
          <a:bodyPr>
            <a:noAutofit/>
          </a:bodyPr>
          <a:lstStyle>
            <a:lvl1pPr>
              <a:defRPr sz="2200" b="1" i="0">
                <a:latin typeface="Arial Nova Light" panose="020B0304020202020204" pitchFamily="34" charset="0"/>
              </a:defRPr>
            </a:lvl1pPr>
          </a:lstStyle>
          <a:p>
            <a:r>
              <a:rPr lang="en-US"/>
              <a:t>Click to edit Master title style</a:t>
            </a:r>
          </a:p>
        </p:txBody>
      </p:sp>
    </p:spTree>
    <p:extLst>
      <p:ext uri="{BB962C8B-B14F-4D97-AF65-F5344CB8AC3E}">
        <p14:creationId xmlns:p14="http://schemas.microsoft.com/office/powerpoint/2010/main" val="2035702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anted Image &amp;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4C353A-9244-CEEC-B566-49A18BFBB1F4}"/>
              </a:ext>
            </a:extLst>
          </p:cNvPr>
          <p:cNvSpPr/>
          <p:nvPr userDrawn="1"/>
        </p:nvSpPr>
        <p:spPr>
          <a:xfrm>
            <a:off x="0" y="47690"/>
            <a:ext cx="1048015" cy="721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097F291-0476-C9AF-5509-3A581E76BBB0}"/>
              </a:ext>
            </a:extLst>
          </p:cNvPr>
          <p:cNvSpPr/>
          <p:nvPr userDrawn="1"/>
        </p:nvSpPr>
        <p:spPr>
          <a:xfrm>
            <a:off x="11155679" y="5259977"/>
            <a:ext cx="1048015" cy="1454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B757950D-1FFD-41AA-9E5F-EC017F64B2FE}"/>
              </a:ext>
            </a:extLst>
          </p:cNvPr>
          <p:cNvSpPr>
            <a:spLocks noGrp="1"/>
          </p:cNvSpPr>
          <p:nvPr>
            <p:ph type="pic" sz="quarter" idx="10"/>
          </p:nvPr>
        </p:nvSpPr>
        <p:spPr>
          <a:xfrm>
            <a:off x="6096000" y="849095"/>
            <a:ext cx="6096000" cy="5564561"/>
          </a:xfrm>
          <a:custGeom>
            <a:avLst/>
            <a:gdLst>
              <a:gd name="connsiteX0" fmla="*/ 0 w 4164427"/>
              <a:gd name="connsiteY0" fmla="*/ 0 h 6179128"/>
              <a:gd name="connsiteX1" fmla="*/ 4164427 w 4164427"/>
              <a:gd name="connsiteY1" fmla="*/ 0 h 6179128"/>
              <a:gd name="connsiteX2" fmla="*/ 4164427 w 4164427"/>
              <a:gd name="connsiteY2" fmla="*/ 6179128 h 6179128"/>
              <a:gd name="connsiteX3" fmla="*/ 0 w 4164427"/>
              <a:gd name="connsiteY3" fmla="*/ 6179128 h 6179128"/>
              <a:gd name="connsiteX0" fmla="*/ 0 w 4164427"/>
              <a:gd name="connsiteY0" fmla="*/ 8609 h 6187737"/>
              <a:gd name="connsiteX1" fmla="*/ 4164427 w 4164427"/>
              <a:gd name="connsiteY1" fmla="*/ 8609 h 6187737"/>
              <a:gd name="connsiteX2" fmla="*/ 4164427 w 4164427"/>
              <a:gd name="connsiteY2" fmla="*/ 6187737 h 6187737"/>
              <a:gd name="connsiteX3" fmla="*/ 0 w 4164427"/>
              <a:gd name="connsiteY3" fmla="*/ 6187737 h 6187737"/>
              <a:gd name="connsiteX4" fmla="*/ 0 w 4164427"/>
              <a:gd name="connsiteY4" fmla="*/ 8609 h 6187737"/>
              <a:gd name="connsiteX0" fmla="*/ 1160091 w 4164427"/>
              <a:gd name="connsiteY0" fmla="*/ 0 h 6188812"/>
              <a:gd name="connsiteX1" fmla="*/ 4164427 w 4164427"/>
              <a:gd name="connsiteY1" fmla="*/ 9684 h 6188812"/>
              <a:gd name="connsiteX2" fmla="*/ 4164427 w 4164427"/>
              <a:gd name="connsiteY2" fmla="*/ 6188812 h 6188812"/>
              <a:gd name="connsiteX3" fmla="*/ 0 w 4164427"/>
              <a:gd name="connsiteY3" fmla="*/ 6188812 h 6188812"/>
              <a:gd name="connsiteX4" fmla="*/ 1160091 w 4164427"/>
              <a:gd name="connsiteY4" fmla="*/ 0 h 6188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4427" h="6188812">
                <a:moveTo>
                  <a:pt x="1160091" y="0"/>
                </a:moveTo>
                <a:lnTo>
                  <a:pt x="4164427" y="9684"/>
                </a:lnTo>
                <a:lnTo>
                  <a:pt x="4164427" y="6188812"/>
                </a:lnTo>
                <a:lnTo>
                  <a:pt x="0" y="6188812"/>
                </a:lnTo>
                <a:lnTo>
                  <a:pt x="1160091" y="0"/>
                </a:lnTo>
                <a:close/>
              </a:path>
            </a:pathLst>
          </a:custGeom>
          <a:solidFill>
            <a:schemeClr val="bg1">
              <a:lumMod val="95000"/>
            </a:schemeClr>
          </a:solidFill>
        </p:spPr>
        <p:txBody>
          <a:bodyPr wrap="square" anchor="ctr">
            <a:noAutofit/>
          </a:bodyPr>
          <a:lstStyle>
            <a:lvl1pPr algn="ctr">
              <a:defRPr/>
            </a:lvl1pPr>
          </a:lstStyle>
          <a:p>
            <a:r>
              <a:rPr lang="en-US"/>
              <a:t>Click icon to add picture</a:t>
            </a:r>
          </a:p>
        </p:txBody>
      </p:sp>
      <p:sp>
        <p:nvSpPr>
          <p:cNvPr id="3" name="Content Placeholder 3">
            <a:extLst>
              <a:ext uri="{FF2B5EF4-FFF2-40B4-BE49-F238E27FC236}">
                <a16:creationId xmlns:a16="http://schemas.microsoft.com/office/drawing/2014/main" id="{2134E86F-5B2D-6F4E-999A-E9EC0E135969}"/>
              </a:ext>
            </a:extLst>
          </p:cNvPr>
          <p:cNvSpPr>
            <a:spLocks noGrp="1"/>
          </p:cNvSpPr>
          <p:nvPr>
            <p:ph sz="quarter" idx="11"/>
          </p:nvPr>
        </p:nvSpPr>
        <p:spPr>
          <a:xfrm>
            <a:off x="234935" y="1201632"/>
            <a:ext cx="6366162" cy="2932655"/>
          </a:xfrm>
        </p:spPr>
        <p:txBody>
          <a:bodyPr>
            <a:noAutofit/>
          </a:bodyPr>
          <a:lstStyle>
            <a:lvl1pPr marL="0" indent="0">
              <a:buNone/>
              <a:defRPr b="0" i="0">
                <a:latin typeface="Arial Nova Light" panose="020B03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813FE72F-7861-624E-A701-D552C8E0E490}"/>
              </a:ext>
            </a:extLst>
          </p:cNvPr>
          <p:cNvSpPr>
            <a:spLocks noGrp="1"/>
          </p:cNvSpPr>
          <p:nvPr>
            <p:ph type="title"/>
          </p:nvPr>
        </p:nvSpPr>
        <p:spPr>
          <a:xfrm>
            <a:off x="234936" y="313508"/>
            <a:ext cx="4800600" cy="455345"/>
          </a:xfrm>
        </p:spPr>
        <p:txBody>
          <a:bodyPr>
            <a:noAutofit/>
          </a:bodyPr>
          <a:lstStyle>
            <a:lvl1pPr algn="l">
              <a:defRPr sz="2200" b="1" i="0">
                <a:latin typeface="Arial Nova Light" panose="020B0304020202020204" pitchFamily="34" charset="0"/>
              </a:defRPr>
            </a:lvl1pPr>
          </a:lstStyle>
          <a:p>
            <a:r>
              <a:rPr lang="en-US"/>
              <a:t>Click to edit Master title style</a:t>
            </a:r>
          </a:p>
        </p:txBody>
      </p:sp>
      <p:sp>
        <p:nvSpPr>
          <p:cNvPr id="4" name="Rectangle 3">
            <a:extLst>
              <a:ext uri="{FF2B5EF4-FFF2-40B4-BE49-F238E27FC236}">
                <a16:creationId xmlns:a16="http://schemas.microsoft.com/office/drawing/2014/main" id="{6721896A-4DA2-EBBD-BC24-95942BBD60D0}"/>
              </a:ext>
            </a:extLst>
          </p:cNvPr>
          <p:cNvSpPr/>
          <p:nvPr userDrawn="1"/>
        </p:nvSpPr>
        <p:spPr>
          <a:xfrm>
            <a:off x="0" y="4266311"/>
            <a:ext cx="6601097" cy="1210492"/>
          </a:xfrm>
          <a:custGeom>
            <a:avLst/>
            <a:gdLst>
              <a:gd name="connsiteX0" fmla="*/ 0 w 6574971"/>
              <a:gd name="connsiteY0" fmla="*/ 0 h 1184366"/>
              <a:gd name="connsiteX1" fmla="*/ 6574971 w 6574971"/>
              <a:gd name="connsiteY1" fmla="*/ 0 h 1184366"/>
              <a:gd name="connsiteX2" fmla="*/ 6574971 w 6574971"/>
              <a:gd name="connsiteY2" fmla="*/ 1184366 h 1184366"/>
              <a:gd name="connsiteX3" fmla="*/ 0 w 6574971"/>
              <a:gd name="connsiteY3" fmla="*/ 1184366 h 1184366"/>
              <a:gd name="connsiteX4" fmla="*/ 0 w 6574971"/>
              <a:gd name="connsiteY4" fmla="*/ 0 h 1184366"/>
              <a:gd name="connsiteX0" fmla="*/ 0 w 6574971"/>
              <a:gd name="connsiteY0" fmla="*/ 0 h 1184366"/>
              <a:gd name="connsiteX1" fmla="*/ 6574971 w 6574971"/>
              <a:gd name="connsiteY1" fmla="*/ 0 h 1184366"/>
              <a:gd name="connsiteX2" fmla="*/ 6095999 w 6574971"/>
              <a:gd name="connsiteY2" fmla="*/ 1158240 h 1184366"/>
              <a:gd name="connsiteX3" fmla="*/ 0 w 6574971"/>
              <a:gd name="connsiteY3" fmla="*/ 1184366 h 1184366"/>
              <a:gd name="connsiteX4" fmla="*/ 0 w 6574971"/>
              <a:gd name="connsiteY4" fmla="*/ 0 h 1184366"/>
              <a:gd name="connsiteX0" fmla="*/ 0 w 6574971"/>
              <a:gd name="connsiteY0" fmla="*/ 0 h 1184366"/>
              <a:gd name="connsiteX1" fmla="*/ 6574971 w 6574971"/>
              <a:gd name="connsiteY1" fmla="*/ 0 h 1184366"/>
              <a:gd name="connsiteX2" fmla="*/ 6148251 w 6574971"/>
              <a:gd name="connsiteY2" fmla="*/ 1175658 h 1184366"/>
              <a:gd name="connsiteX3" fmla="*/ 0 w 6574971"/>
              <a:gd name="connsiteY3" fmla="*/ 1184366 h 1184366"/>
              <a:gd name="connsiteX4" fmla="*/ 0 w 6574971"/>
              <a:gd name="connsiteY4" fmla="*/ 0 h 1184366"/>
              <a:gd name="connsiteX0" fmla="*/ 0 w 6574971"/>
              <a:gd name="connsiteY0" fmla="*/ 0 h 1193075"/>
              <a:gd name="connsiteX1" fmla="*/ 6574971 w 6574971"/>
              <a:gd name="connsiteY1" fmla="*/ 0 h 1193075"/>
              <a:gd name="connsiteX2" fmla="*/ 6122125 w 6574971"/>
              <a:gd name="connsiteY2" fmla="*/ 1193075 h 1193075"/>
              <a:gd name="connsiteX3" fmla="*/ 0 w 6574971"/>
              <a:gd name="connsiteY3" fmla="*/ 1184366 h 1193075"/>
              <a:gd name="connsiteX4" fmla="*/ 0 w 6574971"/>
              <a:gd name="connsiteY4" fmla="*/ 0 h 1193075"/>
              <a:gd name="connsiteX0" fmla="*/ 0 w 6574971"/>
              <a:gd name="connsiteY0" fmla="*/ 0 h 1201783"/>
              <a:gd name="connsiteX1" fmla="*/ 6574971 w 6574971"/>
              <a:gd name="connsiteY1" fmla="*/ 0 h 1201783"/>
              <a:gd name="connsiteX2" fmla="*/ 6191794 w 6574971"/>
              <a:gd name="connsiteY2" fmla="*/ 1201783 h 1201783"/>
              <a:gd name="connsiteX3" fmla="*/ 0 w 6574971"/>
              <a:gd name="connsiteY3" fmla="*/ 1184366 h 1201783"/>
              <a:gd name="connsiteX4" fmla="*/ 0 w 6574971"/>
              <a:gd name="connsiteY4" fmla="*/ 0 h 1201783"/>
              <a:gd name="connsiteX0" fmla="*/ 0 w 6574971"/>
              <a:gd name="connsiteY0" fmla="*/ 0 h 1210492"/>
              <a:gd name="connsiteX1" fmla="*/ 6574971 w 6574971"/>
              <a:gd name="connsiteY1" fmla="*/ 0 h 1210492"/>
              <a:gd name="connsiteX2" fmla="*/ 6233514 w 6574971"/>
              <a:gd name="connsiteY2" fmla="*/ 1210492 h 1210492"/>
              <a:gd name="connsiteX3" fmla="*/ 0 w 6574971"/>
              <a:gd name="connsiteY3" fmla="*/ 1184366 h 1210492"/>
              <a:gd name="connsiteX4" fmla="*/ 0 w 6574971"/>
              <a:gd name="connsiteY4" fmla="*/ 0 h 1210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4971" h="1210492">
                <a:moveTo>
                  <a:pt x="0" y="0"/>
                </a:moveTo>
                <a:lnTo>
                  <a:pt x="6574971" y="0"/>
                </a:lnTo>
                <a:lnTo>
                  <a:pt x="6233514" y="1210492"/>
                </a:lnTo>
                <a:lnTo>
                  <a:pt x="0" y="118436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6">
            <a:extLst>
              <a:ext uri="{FF2B5EF4-FFF2-40B4-BE49-F238E27FC236}">
                <a16:creationId xmlns:a16="http://schemas.microsoft.com/office/drawing/2014/main" id="{F024F7EA-5EF7-B2EF-273F-82874ABA7338}"/>
              </a:ext>
            </a:extLst>
          </p:cNvPr>
          <p:cNvSpPr>
            <a:spLocks noGrp="1"/>
          </p:cNvSpPr>
          <p:nvPr>
            <p:ph type="body" sz="quarter" idx="18" hasCustomPrompt="1"/>
          </p:nvPr>
        </p:nvSpPr>
        <p:spPr>
          <a:xfrm>
            <a:off x="234935" y="5717428"/>
            <a:ext cx="5570982" cy="352446"/>
          </a:xfrm>
        </p:spPr>
        <p:txBody>
          <a:bodyPr>
            <a:noAutofit/>
          </a:bodyPr>
          <a:lstStyle>
            <a:lvl1pPr marL="0" indent="0" algn="l">
              <a:buNone/>
              <a:defRPr sz="1600" b="1" i="1"/>
            </a:lvl1pPr>
            <a:lvl2pPr marL="457200" indent="0">
              <a:buNone/>
              <a:defRPr/>
            </a:lvl2pPr>
          </a:lstStyle>
          <a:p>
            <a:pPr lvl="0"/>
            <a:r>
              <a:rPr lang="en-US"/>
              <a:t>Click to edit optional call to action</a:t>
            </a:r>
          </a:p>
        </p:txBody>
      </p:sp>
      <p:sp>
        <p:nvSpPr>
          <p:cNvPr id="9" name="Text Placeholder 11">
            <a:extLst>
              <a:ext uri="{FF2B5EF4-FFF2-40B4-BE49-F238E27FC236}">
                <a16:creationId xmlns:a16="http://schemas.microsoft.com/office/drawing/2014/main" id="{879B94F7-BE0E-9B67-98FC-A415A1456DF5}"/>
              </a:ext>
            </a:extLst>
          </p:cNvPr>
          <p:cNvSpPr>
            <a:spLocks noGrp="1"/>
          </p:cNvSpPr>
          <p:nvPr>
            <p:ph type="body" sz="quarter" idx="13" hasCustomPrompt="1"/>
          </p:nvPr>
        </p:nvSpPr>
        <p:spPr>
          <a:xfrm>
            <a:off x="234935" y="870943"/>
            <a:ext cx="4800600" cy="228600"/>
          </a:xfrm>
        </p:spPr>
        <p:txBody>
          <a:bodyPr anchor="ctr">
            <a:noAutofit/>
          </a:bodyPr>
          <a:lstStyle>
            <a:lvl1pPr>
              <a:defRPr sz="1600" b="0" i="1">
                <a:solidFill>
                  <a:srgbClr val="3081B9"/>
                </a:solidFill>
                <a:latin typeface="Arial Nova Light" panose="020B0304020202020204" pitchFamily="34" charset="0"/>
              </a:defRPr>
            </a:lvl1pPr>
            <a:lvl2pPr marL="457200" indent="0">
              <a:buNone/>
              <a:defRPr/>
            </a:lvl2pPr>
          </a:lstStyle>
          <a:p>
            <a:pPr lvl="0"/>
            <a:r>
              <a:rPr lang="en-US"/>
              <a:t>Click to edit subtitle</a:t>
            </a:r>
          </a:p>
        </p:txBody>
      </p:sp>
    </p:spTree>
    <p:extLst>
      <p:ext uri="{BB962C8B-B14F-4D97-AF65-F5344CB8AC3E}">
        <p14:creationId xmlns:p14="http://schemas.microsoft.com/office/powerpoint/2010/main" val="332361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1550A073-EB7F-7C41-BA08-0438724C6241}"/>
              </a:ext>
            </a:extLst>
          </p:cNvPr>
          <p:cNvSpPr>
            <a:spLocks noGrp="1"/>
          </p:cNvSpPr>
          <p:nvPr>
            <p:ph type="title"/>
          </p:nvPr>
        </p:nvSpPr>
        <p:spPr>
          <a:xfrm>
            <a:off x="838200" y="231370"/>
            <a:ext cx="10515600" cy="562337"/>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3">
            <a:extLst>
              <a:ext uri="{FF2B5EF4-FFF2-40B4-BE49-F238E27FC236}">
                <a16:creationId xmlns:a16="http://schemas.microsoft.com/office/drawing/2014/main" id="{0CA51C8A-2DBC-0D4B-8D6F-B0BAA1CE06BF}"/>
              </a:ext>
            </a:extLst>
          </p:cNvPr>
          <p:cNvSpPr>
            <a:spLocks noGrp="1"/>
          </p:cNvSpPr>
          <p:nvPr>
            <p:ph type="body" idx="1"/>
          </p:nvPr>
        </p:nvSpPr>
        <p:spPr>
          <a:xfrm>
            <a:off x="838200" y="1142431"/>
            <a:ext cx="10515600" cy="50820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F6C110F3-0A3F-8D14-6E2E-F82E3AA91626}"/>
              </a:ext>
            </a:extLst>
          </p:cNvPr>
          <p:cNvSpPr/>
          <p:nvPr userDrawn="1"/>
        </p:nvSpPr>
        <p:spPr>
          <a:xfrm>
            <a:off x="7331766" y="6626630"/>
            <a:ext cx="4860234" cy="20005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kern="1200">
                <a:solidFill>
                  <a:schemeClr val="accent5"/>
                </a:solidFill>
                <a:latin typeface="Arial Nova" panose="020B0504020202020204" pitchFamily="34" charset="0"/>
                <a:ea typeface="Tahoma" panose="020B0604030504040204" pitchFamily="34" charset="0"/>
                <a:cs typeface="Tahoma" panose="020B0604030504040204" pitchFamily="34" charset="0"/>
              </a:rPr>
              <a:t>© Benchmark Digital Partners LLC, 2023. All rights reserved. Distribution only with express permission. </a:t>
            </a:r>
          </a:p>
        </p:txBody>
      </p:sp>
      <p:pic>
        <p:nvPicPr>
          <p:cNvPr id="9" name="Picture 8" descr="Text&#10;&#10;Description automatically generated with medium confidence">
            <a:extLst>
              <a:ext uri="{FF2B5EF4-FFF2-40B4-BE49-F238E27FC236}">
                <a16:creationId xmlns:a16="http://schemas.microsoft.com/office/drawing/2014/main" id="{915515BF-6940-8D24-DDFC-3289086EA3F5}"/>
              </a:ext>
            </a:extLst>
          </p:cNvPr>
          <p:cNvPicPr>
            <a:picLocks noChangeAspect="1"/>
          </p:cNvPicPr>
          <p:nvPr userDrawn="1"/>
        </p:nvPicPr>
        <p:blipFill rotWithShape="1">
          <a:blip r:embed="rId25" cstate="screen">
            <a:extLst>
              <a:ext uri="{28A0092B-C50C-407E-A947-70E740481C1C}">
                <a14:useLocalDpi xmlns:a14="http://schemas.microsoft.com/office/drawing/2010/main"/>
              </a:ext>
            </a:extLst>
          </a:blip>
          <a:srcRect/>
          <a:stretch/>
        </p:blipFill>
        <p:spPr>
          <a:xfrm>
            <a:off x="270414" y="265915"/>
            <a:ext cx="508787" cy="527792"/>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AE57ED72-5F07-4E15-3F61-D0A56F64E594}"/>
              </a:ext>
            </a:extLst>
          </p:cNvPr>
          <p:cNvPicPr>
            <a:picLocks noChangeAspect="1"/>
          </p:cNvPicPr>
          <p:nvPr userDrawn="1"/>
        </p:nvPicPr>
        <p:blipFill rotWithShape="1">
          <a:blip r:embed="rId25" cstate="screen">
            <a:extLst>
              <a:ext uri="{28A0092B-C50C-407E-A947-70E740481C1C}">
                <a14:useLocalDpi xmlns:a14="http://schemas.microsoft.com/office/drawing/2010/main"/>
              </a:ext>
            </a:extLst>
          </a:blip>
          <a:srcRect/>
          <a:stretch/>
        </p:blipFill>
        <p:spPr>
          <a:xfrm>
            <a:off x="11546277" y="274309"/>
            <a:ext cx="388088" cy="402585"/>
          </a:xfrm>
          <a:prstGeom prst="rect">
            <a:avLst/>
          </a:prstGeom>
        </p:spPr>
      </p:pic>
    </p:spTree>
    <p:extLst>
      <p:ext uri="{BB962C8B-B14F-4D97-AF65-F5344CB8AC3E}">
        <p14:creationId xmlns:p14="http://schemas.microsoft.com/office/powerpoint/2010/main" val="850341723"/>
      </p:ext>
    </p:extLst>
  </p:cSld>
  <p:clrMap bg1="lt1" tx1="dk1" bg2="lt2" tx2="dk2" accent1="accent1" accent2="accent2" accent3="accent3" accent4="accent4" accent5="accent5" accent6="accent6" hlink="hlink" folHlink="folHlink"/>
  <p:sldLayoutIdLst>
    <p:sldLayoutId id="2147483688" r:id="rId1"/>
    <p:sldLayoutId id="2147483683" r:id="rId2"/>
    <p:sldLayoutId id="2147483685" r:id="rId3"/>
    <p:sldLayoutId id="2147483673" r:id="rId4"/>
    <p:sldLayoutId id="2147483669" r:id="rId5"/>
    <p:sldLayoutId id="2147483684" r:id="rId6"/>
    <p:sldLayoutId id="2147483677" r:id="rId7"/>
    <p:sldLayoutId id="2147483672" r:id="rId8"/>
    <p:sldLayoutId id="2147483682" r:id="rId9"/>
    <p:sldLayoutId id="2147483649" r:id="rId10"/>
    <p:sldLayoutId id="2147483655" r:id="rId11"/>
    <p:sldLayoutId id="2147483671" r:id="rId12"/>
    <p:sldLayoutId id="2147483680" r:id="rId13"/>
    <p:sldLayoutId id="2147483654" r:id="rId14"/>
    <p:sldLayoutId id="2147483653" r:id="rId15"/>
    <p:sldLayoutId id="2147483659" r:id="rId16"/>
    <p:sldLayoutId id="2147483663" r:id="rId17"/>
    <p:sldLayoutId id="2147483650" r:id="rId18"/>
    <p:sldLayoutId id="2147483670" r:id="rId19"/>
    <p:sldLayoutId id="2147483686" r:id="rId20"/>
    <p:sldLayoutId id="2147483678" r:id="rId21"/>
    <p:sldLayoutId id="2147483687" r:id="rId22"/>
    <p:sldLayoutId id="2147483691" r:id="rId23"/>
  </p:sldLayoutIdLst>
  <p:txStyles>
    <p:titleStyle>
      <a:lvl1pPr algn="l" defTabSz="914400" rtl="0" eaLnBrk="1" latinLnBrk="0" hangingPunct="1">
        <a:lnSpc>
          <a:spcPct val="90000"/>
        </a:lnSpc>
        <a:spcBef>
          <a:spcPct val="0"/>
        </a:spcBef>
        <a:buNone/>
        <a:defRPr sz="2200" b="1" i="0" kern="1200">
          <a:solidFill>
            <a:schemeClr val="tx1"/>
          </a:solidFill>
          <a:latin typeface="Arial Nova Light" panose="020B0304020202020204" pitchFamily="34" charset="0"/>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Arial Nova Light" panose="020B0304020202020204" pitchFamily="34" charset="0"/>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b="0" i="0" kern="1200">
          <a:solidFill>
            <a:schemeClr val="tx1"/>
          </a:solidFill>
          <a:latin typeface="Arial Nova Light" panose="020B0304020202020204" pitchFamily="34" charset="0"/>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b="0" i="0" kern="1200">
          <a:solidFill>
            <a:schemeClr val="tx1"/>
          </a:solidFill>
          <a:latin typeface="Arial Nova Light" panose="020B0304020202020204" pitchFamily="34" charset="0"/>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EEBD1AC-AFB4-A1AC-39D1-86D5EFBD4F01}"/>
              </a:ext>
            </a:extLst>
          </p:cNvPr>
          <p:cNvSpPr>
            <a:spLocks noGrp="1"/>
          </p:cNvSpPr>
          <p:nvPr>
            <p:ph type="body" sz="quarter" idx="4294967295"/>
          </p:nvPr>
        </p:nvSpPr>
        <p:spPr>
          <a:xfrm>
            <a:off x="319303" y="4189340"/>
            <a:ext cx="1611097" cy="392880"/>
          </a:xfrm>
        </p:spPr>
        <p:txBody>
          <a:bodyPr vert="horz" lIns="91440" tIns="45720" rIns="91440" bIns="45720" rtlCol="0" anchor="t">
            <a:normAutofit/>
          </a:bodyPr>
          <a:lstStyle/>
          <a:p>
            <a:r>
              <a:rPr lang="en-US" i="1" dirty="0">
                <a:solidFill>
                  <a:srgbClr val="002060"/>
                </a:solidFill>
                <a:latin typeface="Arial Nova Light"/>
              </a:rPr>
              <a:t>Feb 2025</a:t>
            </a:r>
            <a:endParaRPr lang="en-US" sz="1600" b="0" i="1" dirty="0">
              <a:solidFill>
                <a:srgbClr val="002060"/>
              </a:solidFill>
            </a:endParaRPr>
          </a:p>
        </p:txBody>
      </p:sp>
      <p:sp>
        <p:nvSpPr>
          <p:cNvPr id="7" name="Title 6">
            <a:extLst>
              <a:ext uri="{FF2B5EF4-FFF2-40B4-BE49-F238E27FC236}">
                <a16:creationId xmlns:a16="http://schemas.microsoft.com/office/drawing/2014/main" id="{22D3E49B-9888-31E3-F586-E68E945CE03E}"/>
              </a:ext>
            </a:extLst>
          </p:cNvPr>
          <p:cNvSpPr>
            <a:spLocks noGrp="1"/>
          </p:cNvSpPr>
          <p:nvPr>
            <p:ph type="title"/>
          </p:nvPr>
        </p:nvSpPr>
        <p:spPr>
          <a:xfrm>
            <a:off x="255803" y="3429000"/>
            <a:ext cx="9602572" cy="695740"/>
          </a:xfrm>
        </p:spPr>
        <p:txBody>
          <a:bodyPr/>
          <a:lstStyle/>
          <a:p>
            <a:r>
              <a:rPr lang="en-US" sz="2400" b="1" dirty="0">
                <a:latin typeface="Arial Nova Light"/>
              </a:rPr>
              <a:t>Supplier Finding Closure Workflow Updates</a:t>
            </a:r>
          </a:p>
        </p:txBody>
      </p:sp>
    </p:spTree>
    <p:extLst>
      <p:ext uri="{BB962C8B-B14F-4D97-AF65-F5344CB8AC3E}">
        <p14:creationId xmlns:p14="http://schemas.microsoft.com/office/powerpoint/2010/main" val="2670981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upplier Training Video Recording">
            <a:hlinkClick r:id="" action="ppaction://media"/>
            <a:extLst>
              <a:ext uri="{FF2B5EF4-FFF2-40B4-BE49-F238E27FC236}">
                <a16:creationId xmlns:a16="http://schemas.microsoft.com/office/drawing/2014/main" id="{9E63532C-2C0E-7B35-FDF0-2C46B3FC7B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6564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3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DD0BF-0877-4897-8B70-354FAED70B68}"/>
              </a:ext>
            </a:extLst>
          </p:cNvPr>
          <p:cNvSpPr>
            <a:spLocks noGrp="1"/>
          </p:cNvSpPr>
          <p:nvPr>
            <p:ph type="title"/>
          </p:nvPr>
        </p:nvSpPr>
        <p:spPr/>
        <p:txBody>
          <a:bodyPr/>
          <a:lstStyle/>
          <a:p>
            <a:pPr algn="l"/>
            <a:r>
              <a:rPr lang="en-US" sz="2400" b="1" dirty="0"/>
              <a:t>Updated SRG Audit Workflow in the Gensuite System</a:t>
            </a:r>
          </a:p>
        </p:txBody>
      </p:sp>
      <p:sp>
        <p:nvSpPr>
          <p:cNvPr id="9" name="Rectangle 8">
            <a:extLst>
              <a:ext uri="{FF2B5EF4-FFF2-40B4-BE49-F238E27FC236}">
                <a16:creationId xmlns:a16="http://schemas.microsoft.com/office/drawing/2014/main" id="{E9E1E786-5E20-1B15-3055-7F146DD0D759}"/>
              </a:ext>
            </a:extLst>
          </p:cNvPr>
          <p:cNvSpPr/>
          <p:nvPr/>
        </p:nvSpPr>
        <p:spPr>
          <a:xfrm>
            <a:off x="1071801" y="1765167"/>
            <a:ext cx="2577962" cy="7730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Nova Light" panose="020B0304020202020204" pitchFamily="34" charset="0"/>
              </a:rPr>
              <a:t>Launch Audit and create finding items.</a:t>
            </a:r>
          </a:p>
        </p:txBody>
      </p:sp>
      <p:sp>
        <p:nvSpPr>
          <p:cNvPr id="23" name="Rectangle 22">
            <a:extLst>
              <a:ext uri="{FF2B5EF4-FFF2-40B4-BE49-F238E27FC236}">
                <a16:creationId xmlns:a16="http://schemas.microsoft.com/office/drawing/2014/main" id="{1AED7D34-9AA9-0635-77AF-260A685960B1}"/>
              </a:ext>
            </a:extLst>
          </p:cNvPr>
          <p:cNvSpPr/>
          <p:nvPr/>
        </p:nvSpPr>
        <p:spPr>
          <a:xfrm>
            <a:off x="3954111" y="2974782"/>
            <a:ext cx="2577962" cy="7730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5"/>
                </a:solidFill>
                <a:latin typeface="Arial Nova Light" panose="020B0304020202020204" pitchFamily="34" charset="0"/>
              </a:rPr>
              <a:t>Close the findings via Email attachment links</a:t>
            </a:r>
            <a:r>
              <a:rPr lang="en-US" sz="1200" dirty="0">
                <a:solidFill>
                  <a:schemeClr val="accent1"/>
                </a:solidFill>
                <a:latin typeface="Arial Nova Light" panose="020B0304020202020204" pitchFamily="34" charset="0"/>
              </a:rPr>
              <a:t>: </a:t>
            </a:r>
            <a:r>
              <a:rPr lang="en-US" sz="1200" dirty="0">
                <a:solidFill>
                  <a:schemeClr val="tx1"/>
                </a:solidFill>
                <a:latin typeface="Arial Nova Light" panose="020B0304020202020204" pitchFamily="34" charset="0"/>
              </a:rPr>
              <a:t>Update corrective actions, provide status updates, and upload attachment files.</a:t>
            </a:r>
          </a:p>
        </p:txBody>
      </p:sp>
      <p:sp>
        <p:nvSpPr>
          <p:cNvPr id="24" name="Rectangle 23">
            <a:extLst>
              <a:ext uri="{FF2B5EF4-FFF2-40B4-BE49-F238E27FC236}">
                <a16:creationId xmlns:a16="http://schemas.microsoft.com/office/drawing/2014/main" id="{C70CC427-0ED4-70A1-EEEB-1995C8515A12}"/>
              </a:ext>
            </a:extLst>
          </p:cNvPr>
          <p:cNvSpPr/>
          <p:nvPr/>
        </p:nvSpPr>
        <p:spPr>
          <a:xfrm>
            <a:off x="1071801" y="4184396"/>
            <a:ext cx="2577962" cy="7730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5"/>
                </a:solidFill>
                <a:latin typeface="Arial Nova Light" panose="020B0304020202020204" pitchFamily="34" charset="0"/>
              </a:rPr>
              <a:t>Verify finding closure </a:t>
            </a:r>
            <a:r>
              <a:rPr lang="en-US" sz="1200" dirty="0">
                <a:solidFill>
                  <a:schemeClr val="tx1"/>
                </a:solidFill>
                <a:latin typeface="Arial Nova Light" panose="020B0304020202020204" pitchFamily="34" charset="0"/>
              </a:rPr>
              <a:t>– confirm or “reject” (reopen the item)</a:t>
            </a:r>
          </a:p>
        </p:txBody>
      </p:sp>
      <p:sp>
        <p:nvSpPr>
          <p:cNvPr id="26" name="Rectangle 25">
            <a:extLst>
              <a:ext uri="{FF2B5EF4-FFF2-40B4-BE49-F238E27FC236}">
                <a16:creationId xmlns:a16="http://schemas.microsoft.com/office/drawing/2014/main" id="{6BC5632A-3543-B21B-098A-0E81991E2B98}"/>
              </a:ext>
            </a:extLst>
          </p:cNvPr>
          <p:cNvSpPr/>
          <p:nvPr/>
        </p:nvSpPr>
        <p:spPr>
          <a:xfrm>
            <a:off x="930132" y="1479841"/>
            <a:ext cx="2876361" cy="426230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Arial Nova Light" panose="020B0304020202020204" pitchFamily="34" charset="0"/>
            </a:endParaRPr>
          </a:p>
        </p:txBody>
      </p:sp>
      <p:sp>
        <p:nvSpPr>
          <p:cNvPr id="27" name="Rectangle 26">
            <a:extLst>
              <a:ext uri="{FF2B5EF4-FFF2-40B4-BE49-F238E27FC236}">
                <a16:creationId xmlns:a16="http://schemas.microsoft.com/office/drawing/2014/main" id="{8B6298EA-4F1E-6D65-CCED-8C4969C6AD69}"/>
              </a:ext>
            </a:extLst>
          </p:cNvPr>
          <p:cNvSpPr/>
          <p:nvPr/>
        </p:nvSpPr>
        <p:spPr>
          <a:xfrm>
            <a:off x="3806496" y="1479841"/>
            <a:ext cx="2873192" cy="426230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Arial Nova Light" panose="020B0304020202020204" pitchFamily="34" charset="0"/>
            </a:endParaRPr>
          </a:p>
        </p:txBody>
      </p:sp>
      <p:sp>
        <p:nvSpPr>
          <p:cNvPr id="29" name="Rectangle 28">
            <a:extLst>
              <a:ext uri="{FF2B5EF4-FFF2-40B4-BE49-F238E27FC236}">
                <a16:creationId xmlns:a16="http://schemas.microsoft.com/office/drawing/2014/main" id="{F22C9507-F775-029B-46B2-2E483CFD3141}"/>
              </a:ext>
            </a:extLst>
          </p:cNvPr>
          <p:cNvSpPr/>
          <p:nvPr/>
        </p:nvSpPr>
        <p:spPr>
          <a:xfrm>
            <a:off x="930132" y="1115856"/>
            <a:ext cx="2873192" cy="36398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Nova Light" panose="020B0304020202020204" pitchFamily="34" charset="0"/>
              </a:rPr>
              <a:t>GE Auditors</a:t>
            </a:r>
          </a:p>
        </p:txBody>
      </p:sp>
      <p:sp>
        <p:nvSpPr>
          <p:cNvPr id="30" name="Rectangle 29">
            <a:extLst>
              <a:ext uri="{FF2B5EF4-FFF2-40B4-BE49-F238E27FC236}">
                <a16:creationId xmlns:a16="http://schemas.microsoft.com/office/drawing/2014/main" id="{DAE975D4-80CA-E1A7-0574-32A9F0E43635}"/>
              </a:ext>
            </a:extLst>
          </p:cNvPr>
          <p:cNvSpPr/>
          <p:nvPr/>
        </p:nvSpPr>
        <p:spPr>
          <a:xfrm>
            <a:off x="3803322" y="1115855"/>
            <a:ext cx="2873192" cy="36398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Nova Light" panose="020B0304020202020204" pitchFamily="34" charset="0"/>
              </a:rPr>
              <a:t>Supplier Contacts</a:t>
            </a:r>
          </a:p>
        </p:txBody>
      </p:sp>
      <p:cxnSp>
        <p:nvCxnSpPr>
          <p:cNvPr id="38" name="Connector: Elbow 37">
            <a:extLst>
              <a:ext uri="{FF2B5EF4-FFF2-40B4-BE49-F238E27FC236}">
                <a16:creationId xmlns:a16="http://schemas.microsoft.com/office/drawing/2014/main" id="{672FD0ED-34E3-3828-F2B1-611F047CD47B}"/>
              </a:ext>
            </a:extLst>
          </p:cNvPr>
          <p:cNvCxnSpPr>
            <a:stCxn id="9" idx="3"/>
            <a:endCxn id="23" idx="0"/>
          </p:cNvCxnSpPr>
          <p:nvPr/>
        </p:nvCxnSpPr>
        <p:spPr>
          <a:xfrm>
            <a:off x="3649763" y="2151679"/>
            <a:ext cx="1593329" cy="82310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D984D4EB-6ACD-8DDD-562F-A55BE11E8311}"/>
              </a:ext>
            </a:extLst>
          </p:cNvPr>
          <p:cNvCxnSpPr>
            <a:stCxn id="23" idx="1"/>
            <a:endCxn id="24" idx="0"/>
          </p:cNvCxnSpPr>
          <p:nvPr/>
        </p:nvCxnSpPr>
        <p:spPr>
          <a:xfrm rot="10800000" flipV="1">
            <a:off x="2360783" y="3361294"/>
            <a:ext cx="1593329" cy="82310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 Box 21">
            <a:extLst>
              <a:ext uri="{FF2B5EF4-FFF2-40B4-BE49-F238E27FC236}">
                <a16:creationId xmlns:a16="http://schemas.microsoft.com/office/drawing/2014/main" id="{66C7E225-2676-801B-ED92-4A7F1318F933}"/>
              </a:ext>
            </a:extLst>
          </p:cNvPr>
          <p:cNvSpPr txBox="1">
            <a:spLocks noChangeArrowheads="1"/>
          </p:cNvSpPr>
          <p:nvPr/>
        </p:nvSpPr>
        <p:spPr bwMode="auto">
          <a:xfrm>
            <a:off x="6824130" y="1115855"/>
            <a:ext cx="4933674" cy="4701287"/>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sz="1400" dirty="0"/>
              <a:t>Overview of the Updated Supplier Finding Closure Process</a:t>
            </a:r>
          </a:p>
          <a:p>
            <a:endParaRPr lang="en-US" altLang="zh-CN" b="0" u="none" dirty="0"/>
          </a:p>
          <a:p>
            <a:pPr marL="171450" indent="-171450">
              <a:buFont typeface="Wingdings" panose="05000000000000000000" pitchFamily="2" charset="2"/>
              <a:buChar char="Ø"/>
            </a:pPr>
            <a:r>
              <a:rPr lang="en-US" sz="1100" b="0" u="none" dirty="0"/>
              <a:t>When GE Auditors create findings during a supplier audit, a notification email will be sent to the Supplier Contacts through the SRG Gensuite System. This email will include finding details and indicate that you are responsible for providing the correction status and closing the findings in the system.</a:t>
            </a:r>
          </a:p>
          <a:p>
            <a:pPr marL="171450" indent="-171450">
              <a:buFont typeface="Wingdings" panose="05000000000000000000" pitchFamily="2" charset="2"/>
              <a:buChar char="Ø"/>
            </a:pPr>
            <a:endParaRPr lang="en-US" altLang="zh-CN" sz="1100" b="0" u="none" dirty="0"/>
          </a:p>
          <a:p>
            <a:pPr marL="171450" indent="-171450">
              <a:buFont typeface="Wingdings" panose="05000000000000000000" pitchFamily="2" charset="2"/>
              <a:buChar char="Ø"/>
            </a:pPr>
            <a:r>
              <a:rPr lang="en-US" altLang="zh-CN" sz="1100" b="0" u="none" dirty="0"/>
              <a:t>T</a:t>
            </a:r>
            <a:r>
              <a:rPr lang="en-US" sz="1100" b="0" u="none" dirty="0"/>
              <a:t>o close the findings, Supplier Contacts should click on the attachment links provided for each finding in the email. This will grant them access to the offline finding form, where they can update the correction status and upload supporting documents as evidence.</a:t>
            </a:r>
          </a:p>
          <a:p>
            <a:pPr marL="171450" indent="-171450">
              <a:buFont typeface="Wingdings" panose="05000000000000000000" pitchFamily="2" charset="2"/>
              <a:buChar char="Ø"/>
            </a:pPr>
            <a:endParaRPr lang="en-US" altLang="zh-CN" sz="1100" b="0" u="none" dirty="0"/>
          </a:p>
          <a:p>
            <a:pPr marL="171450" indent="-171450">
              <a:buFont typeface="Wingdings" panose="05000000000000000000" pitchFamily="2" charset="2"/>
              <a:buChar char="Ø"/>
            </a:pPr>
            <a:r>
              <a:rPr lang="en-US" sz="1100" b="0" u="none" dirty="0"/>
              <a:t>After the Supplier Contacts have closed the findings, a notification email will be sent to the GE Closure Verifier, who will review the submissions to decide whether the findings can be closed or if they need to be rejected (reopened for further corrections).</a:t>
            </a:r>
          </a:p>
          <a:p>
            <a:pPr marL="171450" indent="-171450">
              <a:buFont typeface="Wingdings" panose="05000000000000000000" pitchFamily="2" charset="2"/>
              <a:buChar char="Ø"/>
            </a:pPr>
            <a:endParaRPr lang="en-US" altLang="zh-CN" sz="1100" b="0" u="none" dirty="0"/>
          </a:p>
          <a:p>
            <a:pPr marL="171450" indent="-171450">
              <a:buFont typeface="Wingdings" panose="05000000000000000000" pitchFamily="2" charset="2"/>
              <a:buChar char="Ø"/>
            </a:pPr>
            <a:r>
              <a:rPr lang="en-US" altLang="zh-CN" sz="1100" b="0" u="none" dirty="0"/>
              <a:t>If</a:t>
            </a:r>
            <a:r>
              <a:rPr lang="en-US" sz="1100" b="0" u="none" dirty="0"/>
              <a:t> the GE Closure Verifier decides to reject the closure of a finding, the status will revert to "Open“. At the same time, another notification email will be sent to the Supplier Contacts, informing them of the rejection and including any comments related to the decision. In this case, Supplier Contacts will need to click the attachment links in the email to update the correction status and close the findings again.</a:t>
            </a:r>
          </a:p>
          <a:p>
            <a:pPr marL="171450" indent="-171450">
              <a:buFont typeface="Wingdings" panose="05000000000000000000" pitchFamily="2" charset="2"/>
              <a:buChar char="Ø"/>
            </a:pPr>
            <a:endParaRPr lang="en-US" altLang="zh-CN" sz="1100" b="0" u="none" dirty="0"/>
          </a:p>
          <a:p>
            <a:pPr marL="171450" indent="-171450">
              <a:buFont typeface="Wingdings" panose="05000000000000000000" pitchFamily="2" charset="2"/>
              <a:buChar char="Ø"/>
            </a:pPr>
            <a:r>
              <a:rPr lang="en-US" altLang="zh-CN" sz="1100" b="0" u="none" dirty="0"/>
              <a:t> Additionally, a system Monthly Summary Notification email will be sent to  Supplier Contacts for any opening findings.</a:t>
            </a:r>
          </a:p>
        </p:txBody>
      </p:sp>
    </p:spTree>
    <p:extLst>
      <p:ext uri="{BB962C8B-B14F-4D97-AF65-F5344CB8AC3E}">
        <p14:creationId xmlns:p14="http://schemas.microsoft.com/office/powerpoint/2010/main" val="322996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1E3055-074B-BA4E-4F2F-E1B93E8B06B6}"/>
              </a:ext>
            </a:extLst>
          </p:cNvPr>
          <p:cNvPicPr>
            <a:picLocks noChangeAspect="1"/>
          </p:cNvPicPr>
          <p:nvPr/>
        </p:nvPicPr>
        <p:blipFill>
          <a:blip r:embed="rId2"/>
          <a:stretch>
            <a:fillRect/>
          </a:stretch>
        </p:blipFill>
        <p:spPr>
          <a:xfrm>
            <a:off x="94941" y="841551"/>
            <a:ext cx="12002117" cy="4978656"/>
          </a:xfrm>
          <a:prstGeom prst="rect">
            <a:avLst/>
          </a:prstGeom>
          <a:ln>
            <a:solidFill>
              <a:schemeClr val="tx1"/>
            </a:solidFill>
          </a:ln>
        </p:spPr>
      </p:pic>
      <p:sp>
        <p:nvSpPr>
          <p:cNvPr id="2" name="Title 1">
            <a:extLst>
              <a:ext uri="{FF2B5EF4-FFF2-40B4-BE49-F238E27FC236}">
                <a16:creationId xmlns:a16="http://schemas.microsoft.com/office/drawing/2014/main" id="{75115288-1B3D-4E04-9B80-68EF571E2A07}"/>
              </a:ext>
            </a:extLst>
          </p:cNvPr>
          <p:cNvSpPr>
            <a:spLocks noGrp="1"/>
          </p:cNvSpPr>
          <p:nvPr>
            <p:ph type="title"/>
          </p:nvPr>
        </p:nvSpPr>
        <p:spPr/>
        <p:txBody>
          <a:bodyPr/>
          <a:lstStyle/>
          <a:p>
            <a:r>
              <a:rPr lang="en-US" sz="2400" dirty="0"/>
              <a:t>Sample Email: New Action Notification to Supplier </a:t>
            </a:r>
          </a:p>
        </p:txBody>
      </p:sp>
      <p:sp>
        <p:nvSpPr>
          <p:cNvPr id="4" name="Text Box 21">
            <a:extLst>
              <a:ext uri="{FF2B5EF4-FFF2-40B4-BE49-F238E27FC236}">
                <a16:creationId xmlns:a16="http://schemas.microsoft.com/office/drawing/2014/main" id="{5D8F6326-941C-4538-8098-1EB12E2ABD36}"/>
              </a:ext>
            </a:extLst>
          </p:cNvPr>
          <p:cNvSpPr txBox="1">
            <a:spLocks noChangeArrowheads="1"/>
          </p:cNvSpPr>
          <p:nvPr/>
        </p:nvSpPr>
        <p:spPr bwMode="auto">
          <a:xfrm>
            <a:off x="1919352" y="844829"/>
            <a:ext cx="1711899" cy="276999"/>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sz="1200" b="0" u="none" dirty="0"/>
              <a:t>Title: Supplier name</a:t>
            </a:r>
          </a:p>
        </p:txBody>
      </p:sp>
      <p:sp>
        <p:nvSpPr>
          <p:cNvPr id="6" name="Text Box 21">
            <a:extLst>
              <a:ext uri="{FF2B5EF4-FFF2-40B4-BE49-F238E27FC236}">
                <a16:creationId xmlns:a16="http://schemas.microsoft.com/office/drawing/2014/main" id="{B2C46C53-164F-E406-9058-83BDBEC8C2E0}"/>
              </a:ext>
            </a:extLst>
          </p:cNvPr>
          <p:cNvSpPr txBox="1">
            <a:spLocks noChangeArrowheads="1"/>
          </p:cNvSpPr>
          <p:nvPr/>
        </p:nvSpPr>
        <p:spPr bwMode="auto">
          <a:xfrm>
            <a:off x="1500168" y="1708952"/>
            <a:ext cx="4208776" cy="276999"/>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sz="1200" b="0" u="none" dirty="0"/>
              <a:t>Attachment: Indirect link for supplier to close action</a:t>
            </a:r>
          </a:p>
        </p:txBody>
      </p:sp>
      <p:sp>
        <p:nvSpPr>
          <p:cNvPr id="7" name="Text Box 21">
            <a:extLst>
              <a:ext uri="{FF2B5EF4-FFF2-40B4-BE49-F238E27FC236}">
                <a16:creationId xmlns:a16="http://schemas.microsoft.com/office/drawing/2014/main" id="{5D64322B-36AD-D021-BCD2-905B357082B7}"/>
              </a:ext>
            </a:extLst>
          </p:cNvPr>
          <p:cNvSpPr txBox="1">
            <a:spLocks noChangeArrowheads="1"/>
          </p:cNvSpPr>
          <p:nvPr/>
        </p:nvSpPr>
        <p:spPr bwMode="auto">
          <a:xfrm>
            <a:off x="2993503" y="2967335"/>
            <a:ext cx="3003106" cy="461665"/>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sz="1200" b="0" u="none" dirty="0"/>
              <a:t>To: Supplier email</a:t>
            </a:r>
          </a:p>
          <a:p>
            <a:r>
              <a:rPr lang="en-US" altLang="zh-CN" sz="1200" b="0" u="none" dirty="0"/>
              <a:t>CC: Auditor and Responsible Person</a:t>
            </a:r>
          </a:p>
        </p:txBody>
      </p:sp>
      <p:sp>
        <p:nvSpPr>
          <p:cNvPr id="9" name="Text Box 21">
            <a:extLst>
              <a:ext uri="{FF2B5EF4-FFF2-40B4-BE49-F238E27FC236}">
                <a16:creationId xmlns:a16="http://schemas.microsoft.com/office/drawing/2014/main" id="{5D79521D-82BC-B564-DD1D-F16D0AD1E077}"/>
              </a:ext>
            </a:extLst>
          </p:cNvPr>
          <p:cNvSpPr txBox="1">
            <a:spLocks noChangeArrowheads="1"/>
          </p:cNvSpPr>
          <p:nvPr/>
        </p:nvSpPr>
        <p:spPr bwMode="auto">
          <a:xfrm>
            <a:off x="946337" y="4784202"/>
            <a:ext cx="5316439" cy="276999"/>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sz="1200" b="0" u="none" dirty="0"/>
              <a:t>Show brief information about all open actions exported from this audit</a:t>
            </a:r>
          </a:p>
        </p:txBody>
      </p:sp>
      <p:sp>
        <p:nvSpPr>
          <p:cNvPr id="3" name="Text Box 21">
            <a:extLst>
              <a:ext uri="{FF2B5EF4-FFF2-40B4-BE49-F238E27FC236}">
                <a16:creationId xmlns:a16="http://schemas.microsoft.com/office/drawing/2014/main" id="{C0E0880A-17FA-6FB4-3C8D-A196BB3E0CBD}"/>
              </a:ext>
            </a:extLst>
          </p:cNvPr>
          <p:cNvSpPr txBox="1">
            <a:spLocks noChangeArrowheads="1"/>
          </p:cNvSpPr>
          <p:nvPr/>
        </p:nvSpPr>
        <p:spPr bwMode="auto">
          <a:xfrm>
            <a:off x="474172" y="5970127"/>
            <a:ext cx="11044874" cy="430887"/>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sz="1100" b="0" u="none" dirty="0"/>
              <a:t>Supplier Contacts will receive the above Gensuite system notification email when findings are documented by GE auditors. </a:t>
            </a:r>
            <a:r>
              <a:rPr lang="en-US" altLang="zh-CN" sz="1100" u="none" dirty="0"/>
              <a:t>To close the findings, you can follow the below steps : </a:t>
            </a:r>
          </a:p>
          <a:p>
            <a:r>
              <a:rPr lang="en-US" altLang="zh-CN" sz="1100" u="none" dirty="0"/>
              <a:t>Step 1: </a:t>
            </a:r>
            <a:r>
              <a:rPr lang="en-US" altLang="zh-CN" sz="1100" b="0" u="none" dirty="0"/>
              <a:t>Click the attachment in this email to access the offline finding closure form. (No Gensuite system account or application permission is required)</a:t>
            </a:r>
          </a:p>
        </p:txBody>
      </p:sp>
      <p:sp>
        <p:nvSpPr>
          <p:cNvPr id="8" name="TextBox 7">
            <a:extLst>
              <a:ext uri="{FF2B5EF4-FFF2-40B4-BE49-F238E27FC236}">
                <a16:creationId xmlns:a16="http://schemas.microsoft.com/office/drawing/2014/main" id="{C440E053-57DE-8D77-49D0-9A3B66357D31}"/>
              </a:ext>
            </a:extLst>
          </p:cNvPr>
          <p:cNvSpPr txBox="1"/>
          <p:nvPr/>
        </p:nvSpPr>
        <p:spPr>
          <a:xfrm>
            <a:off x="621102" y="1904521"/>
            <a:ext cx="457199" cy="338554"/>
          </a:xfrm>
          <a:prstGeom prst="rect">
            <a:avLst/>
          </a:prstGeom>
          <a:noFill/>
        </p:spPr>
        <p:txBody>
          <a:bodyPr wrap="square" rtlCol="0">
            <a:spAutoFit/>
          </a:bodyPr>
          <a:lstStyle/>
          <a:p>
            <a:pPr algn="l"/>
            <a:r>
              <a:rPr lang="zh-CN" altLang="en-US" sz="1600" dirty="0">
                <a:highlight>
                  <a:srgbClr val="6F9F0A"/>
                </a:highlight>
                <a:latin typeface="Arial Nova Light" panose="020B0304020202020204" pitchFamily="34" charset="0"/>
              </a:rPr>
              <a:t>①</a:t>
            </a:r>
            <a:endParaRPr lang="en-US" sz="1600" dirty="0">
              <a:highlight>
                <a:srgbClr val="6F9F0A"/>
              </a:highlight>
              <a:latin typeface="Arial Nova Light" panose="020B0304020202020204" pitchFamily="34" charset="0"/>
            </a:endParaRPr>
          </a:p>
        </p:txBody>
      </p:sp>
    </p:spTree>
    <p:extLst>
      <p:ext uri="{BB962C8B-B14F-4D97-AF65-F5344CB8AC3E}">
        <p14:creationId xmlns:p14="http://schemas.microsoft.com/office/powerpoint/2010/main" val="257947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5288-1B3D-4E04-9B80-68EF571E2A07}"/>
              </a:ext>
            </a:extLst>
          </p:cNvPr>
          <p:cNvSpPr>
            <a:spLocks noGrp="1"/>
          </p:cNvSpPr>
          <p:nvPr>
            <p:ph type="title"/>
          </p:nvPr>
        </p:nvSpPr>
        <p:spPr/>
        <p:txBody>
          <a:bodyPr/>
          <a:lstStyle/>
          <a:p>
            <a:r>
              <a:rPr lang="en-US" sz="2400" dirty="0"/>
              <a:t>Email Attachment: Closure Page for Supplier </a:t>
            </a:r>
          </a:p>
        </p:txBody>
      </p:sp>
      <p:pic>
        <p:nvPicPr>
          <p:cNvPr id="8" name="Picture 7">
            <a:extLst>
              <a:ext uri="{FF2B5EF4-FFF2-40B4-BE49-F238E27FC236}">
                <a16:creationId xmlns:a16="http://schemas.microsoft.com/office/drawing/2014/main" id="{A560C3B5-0ACB-B53B-5B8D-2F5DF3882CB7}"/>
              </a:ext>
            </a:extLst>
          </p:cNvPr>
          <p:cNvPicPr>
            <a:picLocks noChangeAspect="1"/>
          </p:cNvPicPr>
          <p:nvPr/>
        </p:nvPicPr>
        <p:blipFill>
          <a:blip r:embed="rId2"/>
          <a:stretch>
            <a:fillRect/>
          </a:stretch>
        </p:blipFill>
        <p:spPr>
          <a:xfrm>
            <a:off x="738809" y="1000527"/>
            <a:ext cx="10984524" cy="4089610"/>
          </a:xfrm>
          <a:prstGeom prst="rect">
            <a:avLst/>
          </a:prstGeom>
          <a:ln>
            <a:solidFill>
              <a:schemeClr val="tx1"/>
            </a:solidFill>
          </a:ln>
        </p:spPr>
      </p:pic>
      <p:pic>
        <p:nvPicPr>
          <p:cNvPr id="11" name="Picture 10">
            <a:extLst>
              <a:ext uri="{FF2B5EF4-FFF2-40B4-BE49-F238E27FC236}">
                <a16:creationId xmlns:a16="http://schemas.microsoft.com/office/drawing/2014/main" id="{04080931-18B3-2A43-D6D1-84C1E28A5F32}"/>
              </a:ext>
            </a:extLst>
          </p:cNvPr>
          <p:cNvPicPr>
            <a:picLocks noChangeAspect="1"/>
          </p:cNvPicPr>
          <p:nvPr/>
        </p:nvPicPr>
        <p:blipFill>
          <a:blip r:embed="rId3"/>
          <a:stretch>
            <a:fillRect/>
          </a:stretch>
        </p:blipFill>
        <p:spPr>
          <a:xfrm>
            <a:off x="7373243" y="1719318"/>
            <a:ext cx="3213265" cy="2540131"/>
          </a:xfrm>
          <a:prstGeom prst="rect">
            <a:avLst/>
          </a:prstGeom>
        </p:spPr>
      </p:pic>
      <p:sp>
        <p:nvSpPr>
          <p:cNvPr id="12" name="Text Box 21">
            <a:extLst>
              <a:ext uri="{FF2B5EF4-FFF2-40B4-BE49-F238E27FC236}">
                <a16:creationId xmlns:a16="http://schemas.microsoft.com/office/drawing/2014/main" id="{007F9C67-D072-B21E-A6D9-1D43D2380CE9}"/>
              </a:ext>
            </a:extLst>
          </p:cNvPr>
          <p:cNvSpPr txBox="1">
            <a:spLocks noChangeArrowheads="1"/>
          </p:cNvSpPr>
          <p:nvPr/>
        </p:nvSpPr>
        <p:spPr bwMode="auto">
          <a:xfrm>
            <a:off x="4963513" y="2732913"/>
            <a:ext cx="2066192" cy="253916"/>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b="0" u="none"/>
              <a:t>Click button for the Closure page</a:t>
            </a:r>
          </a:p>
        </p:txBody>
      </p:sp>
      <p:sp>
        <p:nvSpPr>
          <p:cNvPr id="13" name="Text Box 21">
            <a:extLst>
              <a:ext uri="{FF2B5EF4-FFF2-40B4-BE49-F238E27FC236}">
                <a16:creationId xmlns:a16="http://schemas.microsoft.com/office/drawing/2014/main" id="{4257CACD-18D0-6468-F981-A076B5836656}"/>
              </a:ext>
            </a:extLst>
          </p:cNvPr>
          <p:cNvSpPr txBox="1">
            <a:spLocks noChangeArrowheads="1"/>
          </p:cNvSpPr>
          <p:nvPr/>
        </p:nvSpPr>
        <p:spPr bwMode="auto">
          <a:xfrm>
            <a:off x="9139081" y="2096859"/>
            <a:ext cx="1911357" cy="261610"/>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sz="1100" b="0" u="none" dirty="0"/>
              <a:t>Date Closed locked as today</a:t>
            </a:r>
          </a:p>
        </p:txBody>
      </p:sp>
      <p:sp>
        <p:nvSpPr>
          <p:cNvPr id="14" name="Text Box 21">
            <a:extLst>
              <a:ext uri="{FF2B5EF4-FFF2-40B4-BE49-F238E27FC236}">
                <a16:creationId xmlns:a16="http://schemas.microsoft.com/office/drawing/2014/main" id="{1CF860EF-FB88-1785-332A-DD35C6F82E68}"/>
              </a:ext>
            </a:extLst>
          </p:cNvPr>
          <p:cNvSpPr txBox="1">
            <a:spLocks noChangeArrowheads="1"/>
          </p:cNvSpPr>
          <p:nvPr/>
        </p:nvSpPr>
        <p:spPr bwMode="auto">
          <a:xfrm>
            <a:off x="7545011" y="2608976"/>
            <a:ext cx="3389710" cy="261610"/>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sz="1100" b="0" u="none" dirty="0"/>
              <a:t>Closure Comment is mandatory. Fill in the Comment</a:t>
            </a:r>
            <a:r>
              <a:rPr lang="en-US" altLang="zh-CN" b="0" u="none" dirty="0"/>
              <a:t>.</a:t>
            </a:r>
          </a:p>
        </p:txBody>
      </p:sp>
      <p:sp>
        <p:nvSpPr>
          <p:cNvPr id="15" name="Text Box 21">
            <a:extLst>
              <a:ext uri="{FF2B5EF4-FFF2-40B4-BE49-F238E27FC236}">
                <a16:creationId xmlns:a16="http://schemas.microsoft.com/office/drawing/2014/main" id="{79424935-3EB1-E6B5-CE63-1A435246B55C}"/>
              </a:ext>
            </a:extLst>
          </p:cNvPr>
          <p:cNvSpPr txBox="1">
            <a:spLocks noChangeArrowheads="1"/>
          </p:cNvSpPr>
          <p:nvPr/>
        </p:nvSpPr>
        <p:spPr bwMode="auto">
          <a:xfrm>
            <a:off x="10058050" y="3045332"/>
            <a:ext cx="1530212" cy="261610"/>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sz="1100" b="0" u="none" dirty="0"/>
              <a:t>Closure Verifier locked</a:t>
            </a:r>
          </a:p>
        </p:txBody>
      </p:sp>
      <p:sp>
        <p:nvSpPr>
          <p:cNvPr id="16" name="Text Box 21">
            <a:extLst>
              <a:ext uri="{FF2B5EF4-FFF2-40B4-BE49-F238E27FC236}">
                <a16:creationId xmlns:a16="http://schemas.microsoft.com/office/drawing/2014/main" id="{F283D100-299B-9E11-789F-9E2F876AAC6F}"/>
              </a:ext>
            </a:extLst>
          </p:cNvPr>
          <p:cNvSpPr txBox="1">
            <a:spLocks noChangeArrowheads="1"/>
          </p:cNvSpPr>
          <p:nvPr/>
        </p:nvSpPr>
        <p:spPr bwMode="auto">
          <a:xfrm>
            <a:off x="7587308" y="3656916"/>
            <a:ext cx="1711872" cy="769441"/>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sz="1100" b="0" u="none" dirty="0"/>
              <a:t>Attachment is mandatory.</a:t>
            </a:r>
          </a:p>
          <a:p>
            <a:r>
              <a:rPr lang="en-US" altLang="zh-CN" sz="1100" b="0" u="none" dirty="0"/>
              <a:t>Only one file with a max file size of 10MB is allowed to upload.</a:t>
            </a:r>
          </a:p>
        </p:txBody>
      </p:sp>
      <p:sp>
        <p:nvSpPr>
          <p:cNvPr id="17" name="Text Box 21">
            <a:extLst>
              <a:ext uri="{FF2B5EF4-FFF2-40B4-BE49-F238E27FC236}">
                <a16:creationId xmlns:a16="http://schemas.microsoft.com/office/drawing/2014/main" id="{6585C068-AC45-F8A1-C4FD-F7FED9610E71}"/>
              </a:ext>
            </a:extLst>
          </p:cNvPr>
          <p:cNvSpPr txBox="1">
            <a:spLocks noChangeArrowheads="1"/>
          </p:cNvSpPr>
          <p:nvPr/>
        </p:nvSpPr>
        <p:spPr bwMode="auto">
          <a:xfrm>
            <a:off x="738809" y="5255953"/>
            <a:ext cx="11076428" cy="1446550"/>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sz="1100" u="none" dirty="0"/>
              <a:t>Step 2: </a:t>
            </a:r>
            <a:r>
              <a:rPr lang="en-US" sz="1100" b="0" u="none" dirty="0"/>
              <a:t>In the offline finding form, click the “Mark as Closed” button, and a closure window will appear.</a:t>
            </a:r>
          </a:p>
          <a:p>
            <a:r>
              <a:rPr lang="en-US" altLang="zh-CN" sz="1100" u="none" dirty="0"/>
              <a:t>Step 3: </a:t>
            </a:r>
            <a:r>
              <a:rPr lang="en-US" altLang="zh-CN" sz="1100" b="0" u="none" dirty="0"/>
              <a:t>In the closure pop-up window, complete the two required fields. </a:t>
            </a:r>
          </a:p>
          <a:p>
            <a:r>
              <a:rPr lang="en-US" altLang="zh-CN" sz="1100" b="0" u="none" dirty="0"/>
              <a:t>            Closure Comment - Enter your comments in the Closure Comment field.</a:t>
            </a:r>
          </a:p>
          <a:p>
            <a:r>
              <a:rPr lang="en-US" altLang="zh-CN" sz="1100" b="0" u="none" dirty="0"/>
              <a:t>            Attachments Field - Click </a:t>
            </a:r>
            <a:r>
              <a:rPr lang="en-US" altLang="zh-CN" sz="1100" u="none" dirty="0"/>
              <a:t>Choose File </a:t>
            </a:r>
            <a:r>
              <a:rPr lang="en-US" altLang="zh-CN" sz="1100" b="0" u="none" dirty="0"/>
              <a:t>to upload the material/evidence for the finding closure.</a:t>
            </a:r>
          </a:p>
          <a:p>
            <a:r>
              <a:rPr lang="en-US" altLang="zh-CN" sz="1100" b="0" u="none" dirty="0"/>
              <a:t>                                            (Note: Only one file with a maximum size of 10MB can be uploaded. If you have multiple files, please combine them into a single file before uploading).</a:t>
            </a:r>
          </a:p>
          <a:p>
            <a:r>
              <a:rPr lang="en-US" altLang="zh-CN" sz="1100" u="none" dirty="0"/>
              <a:t>Step 4: </a:t>
            </a:r>
            <a:r>
              <a:rPr lang="en-US" altLang="zh-CN" sz="1100" b="0" u="none" dirty="0"/>
              <a:t>Click the Submit button to send the form.</a:t>
            </a:r>
          </a:p>
          <a:p>
            <a:endParaRPr lang="en-US" altLang="zh-CN" sz="1100" u="none" dirty="0"/>
          </a:p>
          <a:p>
            <a:r>
              <a:rPr lang="en-US" altLang="zh-CN" sz="1100" u="none" dirty="0"/>
              <a:t>Note: The Action status will be updated in a few minutes after submission. The System will record the latest submission as the final result; please do not make multiple submissions</a:t>
            </a:r>
            <a:r>
              <a:rPr lang="en-US" altLang="zh-CN" sz="1100" b="0" u="none" dirty="0"/>
              <a:t>.</a:t>
            </a:r>
          </a:p>
        </p:txBody>
      </p:sp>
      <p:sp>
        <p:nvSpPr>
          <p:cNvPr id="3" name="TextBox 2">
            <a:extLst>
              <a:ext uri="{FF2B5EF4-FFF2-40B4-BE49-F238E27FC236}">
                <a16:creationId xmlns:a16="http://schemas.microsoft.com/office/drawing/2014/main" id="{4608FAFF-667B-E902-8DA8-8CC5BF664295}"/>
              </a:ext>
            </a:extLst>
          </p:cNvPr>
          <p:cNvSpPr txBox="1"/>
          <p:nvPr/>
        </p:nvSpPr>
        <p:spPr>
          <a:xfrm>
            <a:off x="6379980" y="3172290"/>
            <a:ext cx="336430" cy="338554"/>
          </a:xfrm>
          <a:prstGeom prst="rect">
            <a:avLst/>
          </a:prstGeom>
          <a:noFill/>
        </p:spPr>
        <p:txBody>
          <a:bodyPr wrap="square" rtlCol="0">
            <a:spAutoFit/>
          </a:bodyPr>
          <a:lstStyle/>
          <a:p>
            <a:pPr algn="l"/>
            <a:r>
              <a:rPr lang="zh-CN" altLang="en-US" sz="1600" dirty="0">
                <a:highlight>
                  <a:srgbClr val="6F9F0A"/>
                </a:highlight>
                <a:latin typeface="Arial Nova Light" panose="020B0304020202020204" pitchFamily="34" charset="0"/>
              </a:rPr>
              <a:t>②</a:t>
            </a:r>
            <a:endParaRPr lang="en-US" sz="1600" dirty="0">
              <a:highlight>
                <a:srgbClr val="6F9F0A"/>
              </a:highlight>
              <a:latin typeface="Arial Nova Light" panose="020B0304020202020204" pitchFamily="34" charset="0"/>
            </a:endParaRPr>
          </a:p>
        </p:txBody>
      </p:sp>
      <p:cxnSp>
        <p:nvCxnSpPr>
          <p:cNvPr id="5" name="Straight Arrow Connector 4">
            <a:extLst>
              <a:ext uri="{FF2B5EF4-FFF2-40B4-BE49-F238E27FC236}">
                <a16:creationId xmlns:a16="http://schemas.microsoft.com/office/drawing/2014/main" id="{CB8CDAAA-D18D-D96E-B950-ED4BCF9A78B2}"/>
              </a:ext>
            </a:extLst>
          </p:cNvPr>
          <p:cNvCxnSpPr>
            <a:cxnSpLocks/>
            <a:stCxn id="14" idx="1"/>
          </p:cNvCxnSpPr>
          <p:nvPr/>
        </p:nvCxnSpPr>
        <p:spPr>
          <a:xfrm flipH="1" flipV="1">
            <a:off x="7099540" y="2350775"/>
            <a:ext cx="445471" cy="389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2704680-758B-F942-2991-F682C9CC7590}"/>
              </a:ext>
            </a:extLst>
          </p:cNvPr>
          <p:cNvCxnSpPr>
            <a:cxnSpLocks/>
          </p:cNvCxnSpPr>
          <p:nvPr/>
        </p:nvCxnSpPr>
        <p:spPr>
          <a:xfrm flipH="1" flipV="1">
            <a:off x="7064623" y="2350775"/>
            <a:ext cx="431759" cy="1160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E870C5B-48F4-15D2-A8C1-B06CE5E9A8C6}"/>
              </a:ext>
            </a:extLst>
          </p:cNvPr>
          <p:cNvSpPr txBox="1"/>
          <p:nvPr/>
        </p:nvSpPr>
        <p:spPr>
          <a:xfrm>
            <a:off x="6814518" y="2046916"/>
            <a:ext cx="336430" cy="338554"/>
          </a:xfrm>
          <a:prstGeom prst="rect">
            <a:avLst/>
          </a:prstGeom>
          <a:noFill/>
        </p:spPr>
        <p:txBody>
          <a:bodyPr wrap="square" rtlCol="0">
            <a:spAutoFit/>
          </a:bodyPr>
          <a:lstStyle/>
          <a:p>
            <a:pPr algn="l"/>
            <a:r>
              <a:rPr lang="zh-CN" altLang="en-US" sz="1600" dirty="0">
                <a:highlight>
                  <a:srgbClr val="6F9F0A"/>
                </a:highlight>
                <a:latin typeface="Arial Nova Light" panose="020B0304020202020204" pitchFamily="34" charset="0"/>
              </a:rPr>
              <a:t>③</a:t>
            </a:r>
            <a:endParaRPr lang="en-US" sz="1600" dirty="0">
              <a:highlight>
                <a:srgbClr val="6F9F0A"/>
              </a:highlight>
              <a:latin typeface="Arial Nova Light" panose="020B0304020202020204" pitchFamily="34" charset="0"/>
            </a:endParaRPr>
          </a:p>
        </p:txBody>
      </p:sp>
      <p:sp>
        <p:nvSpPr>
          <p:cNvPr id="19" name="TextBox 18">
            <a:extLst>
              <a:ext uri="{FF2B5EF4-FFF2-40B4-BE49-F238E27FC236}">
                <a16:creationId xmlns:a16="http://schemas.microsoft.com/office/drawing/2014/main" id="{6D953BED-A78A-2288-6DD0-17395565E7E2}"/>
              </a:ext>
            </a:extLst>
          </p:cNvPr>
          <p:cNvSpPr txBox="1"/>
          <p:nvPr/>
        </p:nvSpPr>
        <p:spPr>
          <a:xfrm>
            <a:off x="9681774" y="4144783"/>
            <a:ext cx="336430" cy="338554"/>
          </a:xfrm>
          <a:prstGeom prst="rect">
            <a:avLst/>
          </a:prstGeom>
          <a:noFill/>
        </p:spPr>
        <p:txBody>
          <a:bodyPr wrap="square" rtlCol="0">
            <a:spAutoFit/>
          </a:bodyPr>
          <a:lstStyle/>
          <a:p>
            <a:pPr algn="l"/>
            <a:r>
              <a:rPr lang="zh-CN" altLang="en-US" sz="1600" dirty="0">
                <a:highlight>
                  <a:srgbClr val="6F9F0A"/>
                </a:highlight>
                <a:latin typeface="Arial Nova Light" panose="020B0304020202020204" pitchFamily="34" charset="0"/>
              </a:rPr>
              <a:t>④</a:t>
            </a:r>
            <a:endParaRPr lang="en-US" sz="1600" dirty="0">
              <a:highlight>
                <a:srgbClr val="6F9F0A"/>
              </a:highlight>
              <a:latin typeface="Arial Nova Light" panose="020B0304020202020204" pitchFamily="34" charset="0"/>
            </a:endParaRPr>
          </a:p>
        </p:txBody>
      </p:sp>
      <p:sp>
        <p:nvSpPr>
          <p:cNvPr id="20" name="Rectangle 19">
            <a:extLst>
              <a:ext uri="{FF2B5EF4-FFF2-40B4-BE49-F238E27FC236}">
                <a16:creationId xmlns:a16="http://schemas.microsoft.com/office/drawing/2014/main" id="{5FD40307-74E0-B14F-CA2C-C3A9DA896830}"/>
              </a:ext>
            </a:extLst>
          </p:cNvPr>
          <p:cNvSpPr/>
          <p:nvPr/>
        </p:nvSpPr>
        <p:spPr>
          <a:xfrm>
            <a:off x="9681774" y="3925019"/>
            <a:ext cx="376276" cy="219764"/>
          </a:xfrm>
          <a:prstGeom prst="rect">
            <a:avLst/>
          </a:prstGeom>
          <a:noFill/>
          <a:ln w="28575">
            <a:solidFill>
              <a:srgbClr val="6F9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52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AE155-117C-D3B7-001B-ED128BA9F58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FD12EB-3B05-2111-EE5C-308FD480D4E5}"/>
              </a:ext>
            </a:extLst>
          </p:cNvPr>
          <p:cNvSpPr txBox="1">
            <a:spLocks/>
          </p:cNvSpPr>
          <p:nvPr/>
        </p:nvSpPr>
        <p:spPr>
          <a:xfrm>
            <a:off x="960463" y="1325012"/>
            <a:ext cx="8304307" cy="3223422"/>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0" i="0" kern="1200">
                <a:solidFill>
                  <a:schemeClr val="tx1"/>
                </a:solidFill>
                <a:latin typeface="Arial Nova Light" panose="020B0304020202020204" pitchFamily="34" charset="0"/>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b="0" i="0" kern="1200">
                <a:solidFill>
                  <a:schemeClr val="tx1"/>
                </a:solidFill>
                <a:latin typeface="Arial Nova Light" panose="020B0304020202020204" pitchFamily="34" charset="0"/>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b="0" i="0" kern="1200">
                <a:solidFill>
                  <a:schemeClr val="tx1"/>
                </a:solidFill>
                <a:latin typeface="Arial Nova Light" panose="020B0304020202020204" pitchFamily="34" charset="0"/>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en-US" b="1" dirty="0"/>
              <a:t>Satisfactory finding closure includes</a:t>
            </a:r>
          </a:p>
          <a:p>
            <a:pPr lvl="1"/>
            <a:r>
              <a:rPr lang="en-US" dirty="0"/>
              <a:t>Corrective action is complete and not future tense, scheduled actions will not be accepted</a:t>
            </a:r>
          </a:p>
          <a:p>
            <a:pPr lvl="2"/>
            <a:r>
              <a:rPr lang="en-US" dirty="0"/>
              <a:t>Examples of unacceptable actions include: </a:t>
            </a:r>
          </a:p>
          <a:p>
            <a:pPr lvl="3"/>
            <a:r>
              <a:rPr lang="en-US" dirty="0"/>
              <a:t>Permit will arrive later this year</a:t>
            </a:r>
          </a:p>
          <a:p>
            <a:pPr lvl="3"/>
            <a:r>
              <a:rPr lang="en-US" dirty="0"/>
              <a:t>Parts are on order</a:t>
            </a:r>
          </a:p>
          <a:p>
            <a:pPr lvl="3"/>
            <a:r>
              <a:rPr lang="en-US" dirty="0"/>
              <a:t>PO has been issued</a:t>
            </a:r>
          </a:p>
          <a:p>
            <a:pPr lvl="1"/>
            <a:r>
              <a:rPr lang="en-US" dirty="0"/>
              <a:t>Detailed corrective action information is provided</a:t>
            </a:r>
          </a:p>
          <a:p>
            <a:pPr lvl="1"/>
            <a:r>
              <a:rPr lang="en-US" dirty="0"/>
              <a:t>Evidence attached supports the corrective action</a:t>
            </a:r>
          </a:p>
          <a:p>
            <a:pPr lvl="2"/>
            <a:r>
              <a:rPr lang="en-US" dirty="0"/>
              <a:t>Before and after photos</a:t>
            </a:r>
          </a:p>
          <a:p>
            <a:pPr lvl="2"/>
            <a:r>
              <a:rPr lang="en-US" dirty="0"/>
              <a:t>Updated policy with changes- with revision date</a:t>
            </a:r>
          </a:p>
          <a:p>
            <a:pPr lvl="2"/>
            <a:r>
              <a:rPr lang="en-US" dirty="0"/>
              <a:t>Training records- including dates, attendees, and signatures</a:t>
            </a:r>
          </a:p>
        </p:txBody>
      </p:sp>
      <p:sp>
        <p:nvSpPr>
          <p:cNvPr id="7" name="Title 1">
            <a:extLst>
              <a:ext uri="{FF2B5EF4-FFF2-40B4-BE49-F238E27FC236}">
                <a16:creationId xmlns:a16="http://schemas.microsoft.com/office/drawing/2014/main" id="{F96FAC5B-AD17-6C7F-2BC6-4FDA39A62A20}"/>
              </a:ext>
            </a:extLst>
          </p:cNvPr>
          <p:cNvSpPr txBox="1">
            <a:spLocks/>
          </p:cNvSpPr>
          <p:nvPr/>
        </p:nvSpPr>
        <p:spPr>
          <a:xfrm>
            <a:off x="838200" y="202068"/>
            <a:ext cx="10515600" cy="728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Nova Light" panose="020B0304020202020204" pitchFamily="34" charset="0"/>
                <a:ea typeface="+mj-ea"/>
                <a:cs typeface="+mj-cs"/>
              </a:defRPr>
            </a:lvl1pPr>
          </a:lstStyle>
          <a:p>
            <a:r>
              <a:rPr lang="en-US" sz="2400" dirty="0"/>
              <a:t>Supplier Finding Closure Guidelines</a:t>
            </a:r>
          </a:p>
        </p:txBody>
      </p:sp>
      <p:sp>
        <p:nvSpPr>
          <p:cNvPr id="8" name="TextBox 7">
            <a:extLst>
              <a:ext uri="{FF2B5EF4-FFF2-40B4-BE49-F238E27FC236}">
                <a16:creationId xmlns:a16="http://schemas.microsoft.com/office/drawing/2014/main" id="{D7E0DD8C-3227-6442-55D6-94AE64664345}"/>
              </a:ext>
            </a:extLst>
          </p:cNvPr>
          <p:cNvSpPr txBox="1"/>
          <p:nvPr/>
        </p:nvSpPr>
        <p:spPr>
          <a:xfrm>
            <a:off x="960463" y="5037884"/>
            <a:ext cx="11363417" cy="369332"/>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Arial Nova Light" panose="020B0304020202020204" pitchFamily="34" charset="0"/>
              </a:rPr>
              <a:t>*</a:t>
            </a:r>
            <a:r>
              <a:rPr lang="en-US" sz="1600" b="1" dirty="0">
                <a:latin typeface="Arial Nova Light" panose="020B0304020202020204" pitchFamily="34" charset="0"/>
              </a:rPr>
              <a:t>Unsatisfactory closure and evidence will result in the rejection of the finding closure </a:t>
            </a:r>
          </a:p>
        </p:txBody>
      </p:sp>
      <p:sp>
        <p:nvSpPr>
          <p:cNvPr id="10" name="Rectangle 9">
            <a:extLst>
              <a:ext uri="{FF2B5EF4-FFF2-40B4-BE49-F238E27FC236}">
                <a16:creationId xmlns:a16="http://schemas.microsoft.com/office/drawing/2014/main" id="{65385FC5-B3DF-2FA8-4247-FF4F7DDA4B6A}"/>
              </a:ext>
            </a:extLst>
          </p:cNvPr>
          <p:cNvSpPr/>
          <p:nvPr/>
        </p:nvSpPr>
        <p:spPr>
          <a:xfrm>
            <a:off x="838200" y="1160252"/>
            <a:ext cx="9437298" cy="4537495"/>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859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20A6F4-86B1-2300-A057-7D45B5C40C49}"/>
              </a:ext>
            </a:extLst>
          </p:cNvPr>
          <p:cNvPicPr>
            <a:picLocks noChangeAspect="1"/>
          </p:cNvPicPr>
          <p:nvPr/>
        </p:nvPicPr>
        <p:blipFill>
          <a:blip r:embed="rId2"/>
          <a:stretch>
            <a:fillRect/>
          </a:stretch>
        </p:blipFill>
        <p:spPr>
          <a:xfrm>
            <a:off x="761221" y="742326"/>
            <a:ext cx="9034613" cy="5060832"/>
          </a:xfrm>
          <a:prstGeom prst="rect">
            <a:avLst/>
          </a:prstGeom>
          <a:ln>
            <a:solidFill>
              <a:schemeClr val="tx1"/>
            </a:solidFill>
          </a:ln>
        </p:spPr>
      </p:pic>
      <p:sp>
        <p:nvSpPr>
          <p:cNvPr id="2" name="Title 1">
            <a:extLst>
              <a:ext uri="{FF2B5EF4-FFF2-40B4-BE49-F238E27FC236}">
                <a16:creationId xmlns:a16="http://schemas.microsoft.com/office/drawing/2014/main" id="{75115288-1B3D-4E04-9B80-68EF571E2A07}"/>
              </a:ext>
            </a:extLst>
          </p:cNvPr>
          <p:cNvSpPr>
            <a:spLocks noGrp="1"/>
          </p:cNvSpPr>
          <p:nvPr>
            <p:ph type="title"/>
          </p:nvPr>
        </p:nvSpPr>
        <p:spPr/>
        <p:txBody>
          <a:bodyPr/>
          <a:lstStyle/>
          <a:p>
            <a:r>
              <a:rPr lang="en-US" sz="2400" dirty="0"/>
              <a:t>Sample Email: </a:t>
            </a:r>
            <a:r>
              <a:rPr lang="en-US" altLang="zh-CN" sz="2400" dirty="0"/>
              <a:t>Closure Reject Notification to Supplier</a:t>
            </a:r>
            <a:r>
              <a:rPr lang="en-US" sz="2400" dirty="0"/>
              <a:t> </a:t>
            </a:r>
          </a:p>
        </p:txBody>
      </p:sp>
      <p:sp>
        <p:nvSpPr>
          <p:cNvPr id="10" name="Text Box 21">
            <a:extLst>
              <a:ext uri="{FF2B5EF4-FFF2-40B4-BE49-F238E27FC236}">
                <a16:creationId xmlns:a16="http://schemas.microsoft.com/office/drawing/2014/main" id="{E9CB8723-7A92-157D-8D86-9CB3AD37FAC1}"/>
              </a:ext>
            </a:extLst>
          </p:cNvPr>
          <p:cNvSpPr txBox="1">
            <a:spLocks noChangeArrowheads="1"/>
          </p:cNvSpPr>
          <p:nvPr/>
        </p:nvSpPr>
        <p:spPr bwMode="auto">
          <a:xfrm>
            <a:off x="2121080" y="1719480"/>
            <a:ext cx="3163798" cy="253916"/>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b="0" u="none" dirty="0"/>
              <a:t>Attachment: Indirect link for supplier to close action</a:t>
            </a:r>
          </a:p>
        </p:txBody>
      </p:sp>
      <p:sp>
        <p:nvSpPr>
          <p:cNvPr id="11" name="Text Box 21">
            <a:extLst>
              <a:ext uri="{FF2B5EF4-FFF2-40B4-BE49-F238E27FC236}">
                <a16:creationId xmlns:a16="http://schemas.microsoft.com/office/drawing/2014/main" id="{571FE289-8554-1417-33F0-C26093CA32A0}"/>
              </a:ext>
            </a:extLst>
          </p:cNvPr>
          <p:cNvSpPr txBox="1">
            <a:spLocks noChangeArrowheads="1"/>
          </p:cNvSpPr>
          <p:nvPr/>
        </p:nvSpPr>
        <p:spPr bwMode="auto">
          <a:xfrm>
            <a:off x="2396166" y="936300"/>
            <a:ext cx="1752902" cy="253916"/>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b="0" u="none" dirty="0"/>
              <a:t>Title: Action Closure Reject</a:t>
            </a:r>
          </a:p>
        </p:txBody>
      </p:sp>
      <p:sp>
        <p:nvSpPr>
          <p:cNvPr id="12" name="Text Box 21">
            <a:extLst>
              <a:ext uri="{FF2B5EF4-FFF2-40B4-BE49-F238E27FC236}">
                <a16:creationId xmlns:a16="http://schemas.microsoft.com/office/drawing/2014/main" id="{3FA36DCD-3955-F504-C0D7-3E8D15B35A6D}"/>
              </a:ext>
            </a:extLst>
          </p:cNvPr>
          <p:cNvSpPr txBox="1">
            <a:spLocks noChangeArrowheads="1"/>
          </p:cNvSpPr>
          <p:nvPr/>
        </p:nvSpPr>
        <p:spPr bwMode="auto">
          <a:xfrm>
            <a:off x="2941982" y="2742801"/>
            <a:ext cx="1854304" cy="415498"/>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b="0" u="none" dirty="0"/>
              <a:t>To: Responsible Person </a:t>
            </a:r>
          </a:p>
          <a:p>
            <a:r>
              <a:rPr lang="en-US" altLang="zh-CN" b="0" u="none" dirty="0"/>
              <a:t>CC: Supplier email</a:t>
            </a:r>
          </a:p>
        </p:txBody>
      </p:sp>
      <p:sp>
        <p:nvSpPr>
          <p:cNvPr id="3" name="Text Box 21">
            <a:extLst>
              <a:ext uri="{FF2B5EF4-FFF2-40B4-BE49-F238E27FC236}">
                <a16:creationId xmlns:a16="http://schemas.microsoft.com/office/drawing/2014/main" id="{9FACE048-573A-1160-69DB-3CDEE8B12ED1}"/>
              </a:ext>
            </a:extLst>
          </p:cNvPr>
          <p:cNvSpPr txBox="1">
            <a:spLocks noChangeArrowheads="1"/>
          </p:cNvSpPr>
          <p:nvPr/>
        </p:nvSpPr>
        <p:spPr bwMode="auto">
          <a:xfrm>
            <a:off x="761221" y="5914005"/>
            <a:ext cx="9034613" cy="769441"/>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sz="1100" b="0" u="none" dirty="0"/>
              <a:t>Supplier Contacts will receive the above Gensuite system notification email when the Closure verifier </a:t>
            </a:r>
            <a:r>
              <a:rPr lang="en-US" altLang="zh-CN" sz="1100" u="none" dirty="0"/>
              <a:t>rejects </a:t>
            </a:r>
            <a:r>
              <a:rPr lang="en-US" altLang="zh-CN" sz="1100" b="0" u="none" dirty="0"/>
              <a:t>the finding closure. </a:t>
            </a:r>
            <a:r>
              <a:rPr lang="en-US" altLang="zh-CN" sz="1100" u="none" dirty="0"/>
              <a:t>If the finding is rejected, the status will automatically revert to Open.</a:t>
            </a:r>
          </a:p>
          <a:p>
            <a:pPr marL="171450" indent="-171450">
              <a:buFont typeface="Wingdings" panose="05000000000000000000" pitchFamily="2" charset="2"/>
              <a:buChar char="v"/>
            </a:pPr>
            <a:r>
              <a:rPr lang="en-US" altLang="zh-CN" sz="1100" u="none" dirty="0"/>
              <a:t>To close the finding again</a:t>
            </a:r>
            <a:r>
              <a:rPr lang="en-US" altLang="zh-CN" sz="1100" b="0" u="none" dirty="0"/>
              <a:t>, they can click the attachment, which directs them to the offline finding closure form where they need to provide the latest correction information to close the finding.</a:t>
            </a:r>
          </a:p>
        </p:txBody>
      </p:sp>
      <p:cxnSp>
        <p:nvCxnSpPr>
          <p:cNvPr id="15" name="Connector: Elbow 14">
            <a:extLst>
              <a:ext uri="{FF2B5EF4-FFF2-40B4-BE49-F238E27FC236}">
                <a16:creationId xmlns:a16="http://schemas.microsoft.com/office/drawing/2014/main" id="{5A12F9CB-1917-C84B-107F-EB6F63D21E09}"/>
              </a:ext>
            </a:extLst>
          </p:cNvPr>
          <p:cNvCxnSpPr>
            <a:cxnSpLocks/>
            <a:stCxn id="3" idx="1"/>
          </p:cNvCxnSpPr>
          <p:nvPr/>
        </p:nvCxnSpPr>
        <p:spPr>
          <a:xfrm rot="10800000">
            <a:off x="761221" y="1846440"/>
            <a:ext cx="12700" cy="4452286"/>
          </a:xfrm>
          <a:prstGeom prst="bentConnector4">
            <a:avLst>
              <a:gd name="adj1" fmla="val 3362268"/>
              <a:gd name="adj2" fmla="val 100433"/>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62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AA2A9-7149-9D56-FF0B-37E2487898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A611C6-C311-16A2-EA20-01100EAFD970}"/>
              </a:ext>
            </a:extLst>
          </p:cNvPr>
          <p:cNvSpPr>
            <a:spLocks noGrp="1"/>
          </p:cNvSpPr>
          <p:nvPr>
            <p:ph type="title"/>
          </p:nvPr>
        </p:nvSpPr>
        <p:spPr/>
        <p:txBody>
          <a:bodyPr/>
          <a:lstStyle/>
          <a:p>
            <a:r>
              <a:rPr lang="en-US" sz="2400" dirty="0"/>
              <a:t>Sample Email: Monthly Notification to Supplier </a:t>
            </a:r>
          </a:p>
        </p:txBody>
      </p:sp>
      <p:pic>
        <p:nvPicPr>
          <p:cNvPr id="4" name="Picture 3">
            <a:extLst>
              <a:ext uri="{FF2B5EF4-FFF2-40B4-BE49-F238E27FC236}">
                <a16:creationId xmlns:a16="http://schemas.microsoft.com/office/drawing/2014/main" id="{5A8F46E4-1953-1DAC-4D05-D06E86C88D05}"/>
              </a:ext>
            </a:extLst>
          </p:cNvPr>
          <p:cNvPicPr>
            <a:picLocks noChangeAspect="1"/>
          </p:cNvPicPr>
          <p:nvPr/>
        </p:nvPicPr>
        <p:blipFill>
          <a:blip r:embed="rId2"/>
          <a:stretch>
            <a:fillRect/>
          </a:stretch>
        </p:blipFill>
        <p:spPr>
          <a:xfrm>
            <a:off x="813554" y="912154"/>
            <a:ext cx="8938084" cy="4956054"/>
          </a:xfrm>
          <a:prstGeom prst="rect">
            <a:avLst/>
          </a:prstGeom>
          <a:solidFill>
            <a:schemeClr val="bg1"/>
          </a:solidFill>
          <a:ln>
            <a:solidFill>
              <a:schemeClr val="accent1"/>
            </a:solidFill>
          </a:ln>
        </p:spPr>
      </p:pic>
      <p:sp>
        <p:nvSpPr>
          <p:cNvPr id="7" name="Text Box 21">
            <a:extLst>
              <a:ext uri="{FF2B5EF4-FFF2-40B4-BE49-F238E27FC236}">
                <a16:creationId xmlns:a16="http://schemas.microsoft.com/office/drawing/2014/main" id="{86D78672-AB14-80A4-987E-D5667F6BE3EC}"/>
              </a:ext>
            </a:extLst>
          </p:cNvPr>
          <p:cNvSpPr txBox="1">
            <a:spLocks noChangeArrowheads="1"/>
          </p:cNvSpPr>
          <p:nvPr/>
        </p:nvSpPr>
        <p:spPr bwMode="auto">
          <a:xfrm>
            <a:off x="1518198" y="2148406"/>
            <a:ext cx="2213033" cy="253916"/>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b="0" u="none" dirty="0"/>
              <a:t>Title: Open Actions for the supplier </a:t>
            </a:r>
          </a:p>
        </p:txBody>
      </p:sp>
      <p:sp>
        <p:nvSpPr>
          <p:cNvPr id="9" name="Text Box 21">
            <a:extLst>
              <a:ext uri="{FF2B5EF4-FFF2-40B4-BE49-F238E27FC236}">
                <a16:creationId xmlns:a16="http://schemas.microsoft.com/office/drawing/2014/main" id="{6A55B4D7-8AE8-6A7A-D078-C2778FC568AB}"/>
              </a:ext>
            </a:extLst>
          </p:cNvPr>
          <p:cNvSpPr txBox="1">
            <a:spLocks noChangeArrowheads="1"/>
          </p:cNvSpPr>
          <p:nvPr/>
        </p:nvSpPr>
        <p:spPr bwMode="auto">
          <a:xfrm>
            <a:off x="3585466" y="1225576"/>
            <a:ext cx="2324402" cy="253916"/>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b="0" u="none" dirty="0"/>
              <a:t>To: Supplier email</a:t>
            </a:r>
          </a:p>
        </p:txBody>
      </p:sp>
      <p:sp>
        <p:nvSpPr>
          <p:cNvPr id="14" name="Text Box 21">
            <a:extLst>
              <a:ext uri="{FF2B5EF4-FFF2-40B4-BE49-F238E27FC236}">
                <a16:creationId xmlns:a16="http://schemas.microsoft.com/office/drawing/2014/main" id="{ED12801F-6F98-05C3-034D-6EED7D2648B6}"/>
              </a:ext>
            </a:extLst>
          </p:cNvPr>
          <p:cNvSpPr txBox="1">
            <a:spLocks noChangeArrowheads="1"/>
          </p:cNvSpPr>
          <p:nvPr/>
        </p:nvSpPr>
        <p:spPr bwMode="auto">
          <a:xfrm>
            <a:off x="2624715" y="3768631"/>
            <a:ext cx="2611617" cy="253916"/>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b="0" u="none" dirty="0"/>
              <a:t>Shows the Due Status of each open action</a:t>
            </a:r>
          </a:p>
        </p:txBody>
      </p:sp>
      <p:sp>
        <p:nvSpPr>
          <p:cNvPr id="3" name="Text Box 21">
            <a:extLst>
              <a:ext uri="{FF2B5EF4-FFF2-40B4-BE49-F238E27FC236}">
                <a16:creationId xmlns:a16="http://schemas.microsoft.com/office/drawing/2014/main" id="{F3CA0950-E4E5-4414-38EA-582BC1202C87}"/>
              </a:ext>
            </a:extLst>
          </p:cNvPr>
          <p:cNvSpPr txBox="1">
            <a:spLocks noChangeArrowheads="1"/>
          </p:cNvSpPr>
          <p:nvPr/>
        </p:nvSpPr>
        <p:spPr bwMode="auto">
          <a:xfrm>
            <a:off x="780383" y="5945846"/>
            <a:ext cx="9029186" cy="600164"/>
          </a:xfrm>
          <a:prstGeom prst="rect">
            <a:avLst/>
          </a:prstGeom>
          <a:solidFill>
            <a:schemeClr val="bg2"/>
          </a:solidFill>
          <a:ln w="19050">
            <a:solidFill>
              <a:schemeClr val="tx1"/>
            </a:solidFill>
          </a:ln>
        </p:spPr>
        <p:txBody>
          <a:bodyPr wrap="square">
            <a:spAutoFit/>
          </a:bodyPr>
          <a:lstStyle>
            <a:defPPr>
              <a:defRPr lang="en-US"/>
            </a:defPPr>
            <a:lvl1pPr>
              <a:spcBef>
                <a:spcPct val="0"/>
              </a:spcBef>
              <a:buFontTx/>
              <a:buNone/>
              <a:defRPr sz="1050" b="1" u="sng">
                <a:solidFill>
                  <a:schemeClr val="bg2">
                    <a:lumMod val="10000"/>
                  </a:schemeClr>
                </a:solidFill>
                <a:latin typeface="Arial Nova Light" panose="020B0304020202020204" pitchFamily="34" charset="0"/>
                <a:ea typeface="Tahoma" panose="020B0604030504040204" pitchFamily="34" charset="0"/>
                <a:cs typeface="Tahoma" panose="020B0604030504040204" pitchFamily="34" charset="0"/>
              </a:defRPr>
            </a:lvl1pPr>
            <a:lvl2pPr marL="742950" indent="-285750">
              <a:spcBef>
                <a:spcPct val="20000"/>
              </a:spcBef>
              <a:buFont typeface="Arial" panose="020B0604020202020204" pitchFamily="34" charset="0"/>
              <a:buChar char="–"/>
              <a:defRPr sz="2000">
                <a:solidFill>
                  <a:srgbClr val="1E419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rgbClr val="1E419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rgbClr val="1E4191"/>
                </a:solidFill>
                <a:latin typeface="Arial" panose="020B0604020202020204" pitchFamily="34" charset="0"/>
                <a:ea typeface="ＭＳ Ｐゴシック" panose="020B0600070205080204" pitchFamily="34" charset="-128"/>
              </a:defRPr>
            </a:lvl9pPr>
          </a:lstStyle>
          <a:p>
            <a:r>
              <a:rPr lang="en-US" altLang="zh-CN" sz="1100" b="0" u="none" dirty="0"/>
              <a:t>Supplier Contacts will receive the above </a:t>
            </a:r>
            <a:r>
              <a:rPr lang="en-US" altLang="zh-CN" sz="1100" u="none" dirty="0"/>
              <a:t>monthly </a:t>
            </a:r>
            <a:r>
              <a:rPr lang="en-US" altLang="zh-CN" sz="1100" b="0" u="none" dirty="0"/>
              <a:t>Gensuite system notification email if there are any findings with open status for the supplier. </a:t>
            </a:r>
          </a:p>
          <a:p>
            <a:pPr marL="171450" indent="-171450">
              <a:buFont typeface="Wingdings" panose="05000000000000000000" pitchFamily="2" charset="2"/>
              <a:buChar char="v"/>
            </a:pPr>
            <a:r>
              <a:rPr lang="en-US" altLang="zh-CN" sz="1100" u="none" dirty="0"/>
              <a:t>To close the finding, </a:t>
            </a:r>
            <a:r>
              <a:rPr lang="en-US" altLang="zh-CN" sz="1100" b="0" u="none" dirty="0"/>
              <a:t>they can click on the </a:t>
            </a:r>
            <a:r>
              <a:rPr lang="en-US" altLang="zh-CN" sz="1100" u="none" dirty="0"/>
              <a:t>ID No. </a:t>
            </a:r>
            <a:r>
              <a:rPr lang="en-US" altLang="zh-CN" sz="1100" b="0" u="none" dirty="0"/>
              <a:t>in the email body, which directs them to the offline finding closure form, where they need to provide the latest correction information to close the finding.</a:t>
            </a:r>
          </a:p>
        </p:txBody>
      </p:sp>
      <p:sp>
        <p:nvSpPr>
          <p:cNvPr id="5" name="Rectangle 4">
            <a:extLst>
              <a:ext uri="{FF2B5EF4-FFF2-40B4-BE49-F238E27FC236}">
                <a16:creationId xmlns:a16="http://schemas.microsoft.com/office/drawing/2014/main" id="{019723D7-D07A-C8F6-BE5C-EA0E57B9D3F0}"/>
              </a:ext>
            </a:extLst>
          </p:cNvPr>
          <p:cNvSpPr/>
          <p:nvPr/>
        </p:nvSpPr>
        <p:spPr>
          <a:xfrm>
            <a:off x="879894" y="4022547"/>
            <a:ext cx="595223" cy="1845661"/>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or: Elbow 12">
            <a:extLst>
              <a:ext uri="{FF2B5EF4-FFF2-40B4-BE49-F238E27FC236}">
                <a16:creationId xmlns:a16="http://schemas.microsoft.com/office/drawing/2014/main" id="{C45C4D7E-DD3E-5EB5-A744-F2F7305F440B}"/>
              </a:ext>
            </a:extLst>
          </p:cNvPr>
          <p:cNvCxnSpPr>
            <a:cxnSpLocks/>
          </p:cNvCxnSpPr>
          <p:nvPr/>
        </p:nvCxnSpPr>
        <p:spPr>
          <a:xfrm rot="10800000" flipH="1">
            <a:off x="780384" y="4945377"/>
            <a:ext cx="66340" cy="1308102"/>
          </a:xfrm>
          <a:prstGeom prst="bentConnector3">
            <a:avLst>
              <a:gd name="adj1" fmla="val -86472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84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P spid="3" grpId="0" animBg="1"/>
    </p:bldLst>
  </p:timing>
</p:sld>
</file>

<file path=ppt/theme/theme1.xml><?xml version="1.0" encoding="utf-8"?>
<a:theme xmlns:a="http://schemas.openxmlformats.org/drawingml/2006/main" name="Office Theme">
  <a:themeElements>
    <a:clrScheme name="2023 Benchmark Digital Colors">
      <a:dk1>
        <a:srgbClr val="000000"/>
      </a:dk1>
      <a:lt1>
        <a:srgbClr val="FFFFFF"/>
      </a:lt1>
      <a:dk2>
        <a:srgbClr val="5E5E5E"/>
      </a:dk2>
      <a:lt2>
        <a:srgbClr val="E7E6E6"/>
      </a:lt2>
      <a:accent1>
        <a:srgbClr val="1A2E4D"/>
      </a:accent1>
      <a:accent2>
        <a:srgbClr val="1882C2"/>
      </a:accent2>
      <a:accent3>
        <a:srgbClr val="BCE2EE"/>
      </a:accent3>
      <a:accent4>
        <a:srgbClr val="F2F3F4"/>
      </a:accent4>
      <a:accent5>
        <a:srgbClr val="6EA241"/>
      </a:accent5>
      <a:accent6>
        <a:srgbClr val="B9D065"/>
      </a:accent6>
      <a:hlink>
        <a:srgbClr val="6EA241"/>
      </a:hlink>
      <a:folHlink>
        <a:srgbClr val="3181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Nova Light" panose="020B0304020202020204" pitchFamily="34" charset="0"/>
          </a:defRPr>
        </a:defPPr>
      </a:lstStyle>
    </a:txDef>
  </a:objectDefaults>
  <a:extraClrSchemeLst/>
  <a:extLst>
    <a:ext uri="{05A4C25C-085E-4340-85A3-A5531E510DB2}">
      <thm15:themeFamily xmlns:thm15="http://schemas.microsoft.com/office/thememl/2012/main" name="Benchmark Gensuite 2023 Team Template.potx" id="{412CF5AC-13FC-43D3-9E18-7C090D65FF8E}" vid="{9C87CD90-C1A6-445D-909F-D123573957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4407D0940635479D8294893356A164" ma:contentTypeVersion="16" ma:contentTypeDescription="Create a new document." ma:contentTypeScope="" ma:versionID="35e3abe351e4887dc8c9549e7e26fbd7">
  <xsd:schema xmlns:xsd="http://www.w3.org/2001/XMLSchema" xmlns:xs="http://www.w3.org/2001/XMLSchema" xmlns:p="http://schemas.microsoft.com/office/2006/metadata/properties" xmlns:ns2="17de58e4-d0cf-4091-a9d7-c214353cde75" xmlns:ns3="b7cf41ac-8dbe-43ed-9f76-9c25cc62686d" targetNamespace="http://schemas.microsoft.com/office/2006/metadata/properties" ma:root="true" ma:fieldsID="c85aa03cb0e119c1f5922f0f21cbe7b6" ns2:_="" ns3:_="">
    <xsd:import namespace="17de58e4-d0cf-4091-a9d7-c214353cde75"/>
    <xsd:import namespace="b7cf41ac-8dbe-43ed-9f76-9c25cc6268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de58e4-d0cf-4091-a9d7-c214353cde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7f9dd93-e275-4e16-a86c-daa91432865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7cf41ac-8dbe-43ed-9f76-9c25cc62686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2a7e168-83a0-4a23-9ba9-e8c72d3cb93a}" ma:internalName="TaxCatchAll" ma:showField="CatchAllData" ma:web="b7cf41ac-8dbe-43ed-9f76-9c25cc6268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7de58e4-d0cf-4091-a9d7-c214353cde75">
      <Terms xmlns="http://schemas.microsoft.com/office/infopath/2007/PartnerControls"/>
    </lcf76f155ced4ddcb4097134ff3c332f>
    <TaxCatchAll xmlns="b7cf41ac-8dbe-43ed-9f76-9c25cc62686d" xsi:nil="true"/>
  </documentManagement>
</p:properties>
</file>

<file path=customXml/itemProps1.xml><?xml version="1.0" encoding="utf-8"?>
<ds:datastoreItem xmlns:ds="http://schemas.openxmlformats.org/officeDocument/2006/customXml" ds:itemID="{42AB4886-287D-4D19-9B7A-4257F865A5B3}">
  <ds:schemaRefs>
    <ds:schemaRef ds:uri="http://schemas.microsoft.com/sharepoint/v3/contenttype/forms"/>
  </ds:schemaRefs>
</ds:datastoreItem>
</file>

<file path=customXml/itemProps2.xml><?xml version="1.0" encoding="utf-8"?>
<ds:datastoreItem xmlns:ds="http://schemas.openxmlformats.org/officeDocument/2006/customXml" ds:itemID="{EF07F3BA-B732-4389-A12E-F74FB1CBDC5D}">
  <ds:schemaRefs>
    <ds:schemaRef ds:uri="17de58e4-d0cf-4091-a9d7-c214353cde75"/>
    <ds:schemaRef ds:uri="b7cf41ac-8dbe-43ed-9f76-9c25cc6268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E87AF32-5887-45AD-9B83-9A4F8CF6A5FD}">
  <ds:schemaRefs>
    <ds:schemaRef ds:uri="http://schemas.microsoft.com/office/infopath/2007/PartnerControls"/>
    <ds:schemaRef ds:uri="http://purl.org/dc/terms/"/>
    <ds:schemaRef ds:uri="http://purl.org/dc/dcmitype/"/>
    <ds:schemaRef ds:uri="http://purl.org/dc/elements/1.1/"/>
    <ds:schemaRef ds:uri="http://schemas.microsoft.com/office/2006/metadata/properties"/>
    <ds:schemaRef ds:uri="http://schemas.openxmlformats.org/package/2006/metadata/core-properties"/>
    <ds:schemaRef ds:uri="17de58e4-d0cf-4091-a9d7-c214353cde75"/>
    <ds:schemaRef ds:uri="http://schemas.microsoft.com/office/2006/documentManagement/types"/>
    <ds:schemaRef ds:uri="b7cf41ac-8dbe-43ed-9f76-9c25cc62686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TotalTime>2047</TotalTime>
  <Words>894</Words>
  <Application>Microsoft Office PowerPoint</Application>
  <PresentationFormat>Widescreen</PresentationFormat>
  <Paragraphs>72</Paragraphs>
  <Slides>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Arial Nova</vt:lpstr>
      <vt:lpstr>Arial Nova Light</vt:lpstr>
      <vt:lpstr>Calibri</vt:lpstr>
      <vt:lpstr>Wingdings</vt:lpstr>
      <vt:lpstr>Office Theme</vt:lpstr>
      <vt:lpstr>Supplier Finding Closure Workflow Updates</vt:lpstr>
      <vt:lpstr>PowerPoint Presentation</vt:lpstr>
      <vt:lpstr>Updated SRG Audit Workflow in the Gensuite System</vt:lpstr>
      <vt:lpstr>Sample Email: New Action Notification to Supplier </vt:lpstr>
      <vt:lpstr>Email Attachment: Closure Page for Supplier </vt:lpstr>
      <vt:lpstr>PowerPoint Presentation</vt:lpstr>
      <vt:lpstr>Sample Email: Closure Reject Notification to Supplier </vt:lpstr>
      <vt:lpstr>Sample Email: Monthly Notification to Supplier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Prepare for GE Aerospace: Updated SRG Audit Workflow in the Gensuite System</dc:title>
  <dc:creator>Li, Melody (Benchmark)</dc:creator>
  <cp:lastModifiedBy>Primett-Van Denburgh, Rebecca (GE Vernova)</cp:lastModifiedBy>
  <cp:revision>10</cp:revision>
  <cp:lastPrinted>2023-02-08T18:13:24Z</cp:lastPrinted>
  <dcterms:created xsi:type="dcterms:W3CDTF">2024-03-20T04:01:54Z</dcterms:created>
  <dcterms:modified xsi:type="dcterms:W3CDTF">2025-06-18T16:39:39Z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0x010100814407D0940635479D8294893356A164</vt:lpwstr>
  </property>
  <property fmtid="{D5CDD505-2E9C-101B-9397-08002B2CF9AE}" pid="3" name="MediaServiceImageTags">
    <vt:lpwstr/>
  </property>
</Properties>
</file>